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597" r:id="rId3"/>
    <p:sldId id="316" r:id="rId4"/>
    <p:sldId id="622" r:id="rId5"/>
    <p:sldId id="620" r:id="rId6"/>
    <p:sldId id="292" r:id="rId7"/>
    <p:sldId id="294" r:id="rId8"/>
    <p:sldId id="621" r:id="rId9"/>
    <p:sldId id="295" r:id="rId10"/>
    <p:sldId id="298" r:id="rId11"/>
    <p:sldId id="417" r:id="rId12"/>
    <p:sldId id="617" r:id="rId13"/>
    <p:sldId id="618" r:id="rId14"/>
    <p:sldId id="458" r:id="rId15"/>
    <p:sldId id="470" r:id="rId16"/>
    <p:sldId id="472" r:id="rId17"/>
    <p:sldId id="459" r:id="rId18"/>
    <p:sldId id="460" r:id="rId19"/>
    <p:sldId id="463" r:id="rId20"/>
    <p:sldId id="619" r:id="rId21"/>
    <p:sldId id="62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Gray" initials="CG" lastIdx="1" clrIdx="0">
    <p:extLst>
      <p:ext uri="{19B8F6BF-5375-455C-9EA6-DF929625EA0E}">
        <p15:presenceInfo xmlns:p15="http://schemas.microsoft.com/office/powerpoint/2012/main" userId="673189ac4a7a3d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Gray" userId="673189ac4a7a3d67" providerId="LiveId" clId="{BD0CA72F-DA3A-44D3-BA3F-E4D5D863155A}"/>
    <pc:docChg chg="custSel addSld delSld modSld sldOrd">
      <pc:chgData name="Christopher Gray" userId="673189ac4a7a3d67" providerId="LiveId" clId="{BD0CA72F-DA3A-44D3-BA3F-E4D5D863155A}" dt="2023-04-29T11:46:07.139" v="2010" actId="20577"/>
      <pc:docMkLst>
        <pc:docMk/>
      </pc:docMkLst>
      <pc:sldChg chg="modSp mod">
        <pc:chgData name="Christopher Gray" userId="673189ac4a7a3d67" providerId="LiveId" clId="{BD0CA72F-DA3A-44D3-BA3F-E4D5D863155A}" dt="2023-04-29T00:56:14.112" v="141" actId="20577"/>
        <pc:sldMkLst>
          <pc:docMk/>
          <pc:sldMk cId="3815061483" sldId="256"/>
        </pc:sldMkLst>
        <pc:spChg chg="mod">
          <ac:chgData name="Christopher Gray" userId="673189ac4a7a3d67" providerId="LiveId" clId="{BD0CA72F-DA3A-44D3-BA3F-E4D5D863155A}" dt="2023-04-29T00:55:29.974" v="75" actId="403"/>
          <ac:spMkLst>
            <pc:docMk/>
            <pc:sldMk cId="3815061483" sldId="256"/>
            <ac:spMk id="2" creationId="{E8540D63-5B64-B2B9-CBBF-D11E76DE7A3F}"/>
          </ac:spMkLst>
        </pc:spChg>
        <pc:spChg chg="mod">
          <ac:chgData name="Christopher Gray" userId="673189ac4a7a3d67" providerId="LiveId" clId="{BD0CA72F-DA3A-44D3-BA3F-E4D5D863155A}" dt="2023-04-29T00:56:14.112" v="141" actId="20577"/>
          <ac:spMkLst>
            <pc:docMk/>
            <pc:sldMk cId="3815061483" sldId="256"/>
            <ac:spMk id="3" creationId="{E2FAC0D9-B302-FA2D-0238-42F3A48A3BBC}"/>
          </ac:spMkLst>
        </pc:spChg>
      </pc:sldChg>
      <pc:sldChg chg="modSp mod">
        <pc:chgData name="Christopher Gray" userId="673189ac4a7a3d67" providerId="LiveId" clId="{BD0CA72F-DA3A-44D3-BA3F-E4D5D863155A}" dt="2023-04-29T02:21:02.062" v="1154" actId="20577"/>
        <pc:sldMkLst>
          <pc:docMk/>
          <pc:sldMk cId="1939888776" sldId="292"/>
        </pc:sldMkLst>
        <pc:spChg chg="mod">
          <ac:chgData name="Christopher Gray" userId="673189ac4a7a3d67" providerId="LiveId" clId="{BD0CA72F-DA3A-44D3-BA3F-E4D5D863155A}" dt="2023-04-29T01:35:51.878" v="313" actId="20577"/>
          <ac:spMkLst>
            <pc:docMk/>
            <pc:sldMk cId="1939888776" sldId="292"/>
            <ac:spMk id="2" creationId="{5C6CA7CE-9E70-44A3-9A90-DD1BA4C0714A}"/>
          </ac:spMkLst>
        </pc:spChg>
        <pc:spChg chg="mod">
          <ac:chgData name="Christopher Gray" userId="673189ac4a7a3d67" providerId="LiveId" clId="{BD0CA72F-DA3A-44D3-BA3F-E4D5D863155A}" dt="2023-04-29T02:21:02.062" v="1154" actId="20577"/>
          <ac:spMkLst>
            <pc:docMk/>
            <pc:sldMk cId="1939888776" sldId="292"/>
            <ac:spMk id="3" creationId="{AF6BDD3A-EB15-45F9-8501-29EA708080F5}"/>
          </ac:spMkLst>
        </pc:spChg>
        <pc:spChg chg="mod">
          <ac:chgData name="Christopher Gray" userId="673189ac4a7a3d67" providerId="LiveId" clId="{BD0CA72F-DA3A-44D3-BA3F-E4D5D863155A}" dt="2023-04-29T01:27:57.557" v="191" actId="1076"/>
          <ac:spMkLst>
            <pc:docMk/>
            <pc:sldMk cId="1939888776" sldId="292"/>
            <ac:spMk id="4" creationId="{9AB96C2E-C613-95C3-4B01-9F8800DDE939}"/>
          </ac:spMkLst>
        </pc:spChg>
        <pc:picChg chg="mod">
          <ac:chgData name="Christopher Gray" userId="673189ac4a7a3d67" providerId="LiveId" clId="{BD0CA72F-DA3A-44D3-BA3F-E4D5D863155A}" dt="2023-04-29T01:36:00.085" v="316" actId="1076"/>
          <ac:picMkLst>
            <pc:docMk/>
            <pc:sldMk cId="1939888776" sldId="292"/>
            <ac:picMk id="5" creationId="{C6752E57-D3DD-EBBC-6C6E-198D2D1A544D}"/>
          </ac:picMkLst>
        </pc:picChg>
      </pc:sldChg>
      <pc:sldChg chg="delSp modSp mod">
        <pc:chgData name="Christopher Gray" userId="673189ac4a7a3d67" providerId="LiveId" clId="{BD0CA72F-DA3A-44D3-BA3F-E4D5D863155A}" dt="2023-04-29T01:31:21.692" v="249" actId="1076"/>
        <pc:sldMkLst>
          <pc:docMk/>
          <pc:sldMk cId="3316381674" sldId="294"/>
        </pc:sldMkLst>
        <pc:spChg chg="mod">
          <ac:chgData name="Christopher Gray" userId="673189ac4a7a3d67" providerId="LiveId" clId="{BD0CA72F-DA3A-44D3-BA3F-E4D5D863155A}" dt="2023-04-29T01:31:21.692" v="249" actId="1076"/>
          <ac:spMkLst>
            <pc:docMk/>
            <pc:sldMk cId="3316381674" sldId="294"/>
            <ac:spMk id="4" creationId="{66D79B1C-9D5D-4BFE-BAE1-E54AC041D758}"/>
          </ac:spMkLst>
        </pc:spChg>
        <pc:spChg chg="mod">
          <ac:chgData name="Christopher Gray" userId="673189ac4a7a3d67" providerId="LiveId" clId="{BD0CA72F-DA3A-44D3-BA3F-E4D5D863155A}" dt="2023-04-29T00:57:05.974" v="145" actId="403"/>
          <ac:spMkLst>
            <pc:docMk/>
            <pc:sldMk cId="3316381674" sldId="294"/>
            <ac:spMk id="5" creationId="{60D994C0-CE6E-4D08-9F60-5454AE09D642}"/>
          </ac:spMkLst>
        </pc:spChg>
        <pc:spChg chg="mod">
          <ac:chgData name="Christopher Gray" userId="673189ac4a7a3d67" providerId="LiveId" clId="{BD0CA72F-DA3A-44D3-BA3F-E4D5D863155A}" dt="2023-04-29T00:57:10.593" v="146" actId="403"/>
          <ac:spMkLst>
            <pc:docMk/>
            <pc:sldMk cId="3316381674" sldId="294"/>
            <ac:spMk id="8" creationId="{7847ED13-7063-2E0B-E455-4AF29E010081}"/>
          </ac:spMkLst>
        </pc:spChg>
        <pc:graphicFrameChg chg="del">
          <ac:chgData name="Christopher Gray" userId="673189ac4a7a3d67" providerId="LiveId" clId="{BD0CA72F-DA3A-44D3-BA3F-E4D5D863155A}" dt="2023-04-29T00:56:49.482" v="142" actId="21"/>
          <ac:graphicFrameMkLst>
            <pc:docMk/>
            <pc:sldMk cId="3316381674" sldId="294"/>
            <ac:graphicFrameMk id="6" creationId="{037DE52B-EFD6-403A-7F6D-400266B2FE0D}"/>
          </ac:graphicFrameMkLst>
        </pc:graphicFrameChg>
      </pc:sldChg>
      <pc:sldChg chg="modSp mod modAnim">
        <pc:chgData name="Christopher Gray" userId="673189ac4a7a3d67" providerId="LiveId" clId="{BD0CA72F-DA3A-44D3-BA3F-E4D5D863155A}" dt="2023-04-29T11:37:33.690" v="1840" actId="1076"/>
        <pc:sldMkLst>
          <pc:docMk/>
          <pc:sldMk cId="3755153058" sldId="295"/>
        </pc:sldMkLst>
        <pc:spChg chg="mod">
          <ac:chgData name="Christopher Gray" userId="673189ac4a7a3d67" providerId="LiveId" clId="{BD0CA72F-DA3A-44D3-BA3F-E4D5D863155A}" dt="2023-04-29T11:37:33.690" v="1840" actId="1076"/>
          <ac:spMkLst>
            <pc:docMk/>
            <pc:sldMk cId="3755153058" sldId="295"/>
            <ac:spMk id="2" creationId="{2C2F4F05-BC3E-49F8-9E7A-A48F3FA8445A}"/>
          </ac:spMkLst>
        </pc:spChg>
        <pc:spChg chg="mod">
          <ac:chgData name="Christopher Gray" userId="673189ac4a7a3d67" providerId="LiveId" clId="{BD0CA72F-DA3A-44D3-BA3F-E4D5D863155A}" dt="2023-04-29T11:37:26.225" v="1839" actId="27636"/>
          <ac:spMkLst>
            <pc:docMk/>
            <pc:sldMk cId="3755153058" sldId="295"/>
            <ac:spMk id="3" creationId="{6FE0588C-DBE4-4785-8997-F8350E8E4DE4}"/>
          </ac:spMkLst>
        </pc:spChg>
      </pc:sldChg>
      <pc:sldChg chg="delSp modSp mod modAnim">
        <pc:chgData name="Christopher Gray" userId="673189ac4a7a3d67" providerId="LiveId" clId="{BD0CA72F-DA3A-44D3-BA3F-E4D5D863155A}" dt="2023-04-29T11:37:41.200" v="1843" actId="403"/>
        <pc:sldMkLst>
          <pc:docMk/>
          <pc:sldMk cId="428695764" sldId="298"/>
        </pc:sldMkLst>
        <pc:spChg chg="mod">
          <ac:chgData name="Christopher Gray" userId="673189ac4a7a3d67" providerId="LiveId" clId="{BD0CA72F-DA3A-44D3-BA3F-E4D5D863155A}" dt="2023-04-29T01:35:14.452" v="296" actId="120"/>
          <ac:spMkLst>
            <pc:docMk/>
            <pc:sldMk cId="428695764" sldId="298"/>
            <ac:spMk id="2" creationId="{02BEABAE-D209-4401-9EED-1114DE5DBEDB}"/>
          </ac:spMkLst>
        </pc:spChg>
        <pc:spChg chg="mod">
          <ac:chgData name="Christopher Gray" userId="673189ac4a7a3d67" providerId="LiveId" clId="{BD0CA72F-DA3A-44D3-BA3F-E4D5D863155A}" dt="2023-04-29T11:37:41.200" v="1843" actId="403"/>
          <ac:spMkLst>
            <pc:docMk/>
            <pc:sldMk cId="428695764" sldId="298"/>
            <ac:spMk id="3" creationId="{84A3E898-70CB-452B-B30C-E6E79707A24D}"/>
          </ac:spMkLst>
        </pc:spChg>
        <pc:graphicFrameChg chg="del">
          <ac:chgData name="Christopher Gray" userId="673189ac4a7a3d67" providerId="LiveId" clId="{BD0CA72F-DA3A-44D3-BA3F-E4D5D863155A}" dt="2023-04-29T01:31:58.577" v="250" actId="21"/>
          <ac:graphicFrameMkLst>
            <pc:docMk/>
            <pc:sldMk cId="428695764" sldId="298"/>
            <ac:graphicFrameMk id="7" creationId="{404FB713-3160-16D8-4810-E54B79289EB4}"/>
          </ac:graphicFrameMkLst>
        </pc:graphicFrameChg>
        <pc:picChg chg="mod">
          <ac:chgData name="Christopher Gray" userId="673189ac4a7a3d67" providerId="LiveId" clId="{BD0CA72F-DA3A-44D3-BA3F-E4D5D863155A}" dt="2023-04-29T01:34:25.169" v="273" actId="1076"/>
          <ac:picMkLst>
            <pc:docMk/>
            <pc:sldMk cId="428695764" sldId="298"/>
            <ac:picMk id="4" creationId="{A63FE8AB-54FA-4288-08C2-EEF0D05F56B9}"/>
          </ac:picMkLst>
        </pc:picChg>
        <pc:picChg chg="mod">
          <ac:chgData name="Christopher Gray" userId="673189ac4a7a3d67" providerId="LiveId" clId="{BD0CA72F-DA3A-44D3-BA3F-E4D5D863155A}" dt="2023-04-29T01:34:20.555" v="271" actId="1076"/>
          <ac:picMkLst>
            <pc:docMk/>
            <pc:sldMk cId="428695764" sldId="298"/>
            <ac:picMk id="6" creationId="{4059B9C1-D4F1-036D-B680-CF320FCEC1B0}"/>
          </ac:picMkLst>
        </pc:picChg>
        <pc:picChg chg="mod">
          <ac:chgData name="Christopher Gray" userId="673189ac4a7a3d67" providerId="LiveId" clId="{BD0CA72F-DA3A-44D3-BA3F-E4D5D863155A}" dt="2023-04-29T01:34:22.926" v="272" actId="1076"/>
          <ac:picMkLst>
            <pc:docMk/>
            <pc:sldMk cId="428695764" sldId="298"/>
            <ac:picMk id="8" creationId="{CD3DED6D-A6C0-96FD-C672-92FABAD319B8}"/>
          </ac:picMkLst>
        </pc:picChg>
      </pc:sldChg>
      <pc:sldChg chg="modSp mod ord modAnim">
        <pc:chgData name="Christopher Gray" userId="673189ac4a7a3d67" providerId="LiveId" clId="{BD0CA72F-DA3A-44D3-BA3F-E4D5D863155A}" dt="2023-04-29T02:22:54.895" v="1190" actId="20577"/>
        <pc:sldMkLst>
          <pc:docMk/>
          <pc:sldMk cId="3772305337" sldId="316"/>
        </pc:sldMkLst>
        <pc:spChg chg="mod">
          <ac:chgData name="Christopher Gray" userId="673189ac4a7a3d67" providerId="LiveId" clId="{BD0CA72F-DA3A-44D3-BA3F-E4D5D863155A}" dt="2023-04-29T02:22:54.895" v="1190" actId="20577"/>
          <ac:spMkLst>
            <pc:docMk/>
            <pc:sldMk cId="3772305337" sldId="316"/>
            <ac:spMk id="2" creationId="{6259CD22-FBA4-4396-A81D-018493E735FD}"/>
          </ac:spMkLst>
        </pc:spChg>
        <pc:spChg chg="mod">
          <ac:chgData name="Christopher Gray" userId="673189ac4a7a3d67" providerId="LiveId" clId="{BD0CA72F-DA3A-44D3-BA3F-E4D5D863155A}" dt="2023-04-29T01:33:12.513" v="266" actId="20577"/>
          <ac:spMkLst>
            <pc:docMk/>
            <pc:sldMk cId="3772305337" sldId="316"/>
            <ac:spMk id="3" creationId="{C2E66662-0FE3-48A9-9564-BFBF07D63417}"/>
          </ac:spMkLst>
        </pc:spChg>
        <pc:picChg chg="mod">
          <ac:chgData name="Christopher Gray" userId="673189ac4a7a3d67" providerId="LiveId" clId="{BD0CA72F-DA3A-44D3-BA3F-E4D5D863155A}" dt="2023-04-29T01:32:51.485" v="256" actId="1076"/>
          <ac:picMkLst>
            <pc:docMk/>
            <pc:sldMk cId="3772305337" sldId="316"/>
            <ac:picMk id="5" creationId="{4E6F5A3E-FD24-4949-935F-D748C10170D6}"/>
          </ac:picMkLst>
        </pc:picChg>
        <pc:picChg chg="mod">
          <ac:chgData name="Christopher Gray" userId="673189ac4a7a3d67" providerId="LiveId" clId="{BD0CA72F-DA3A-44D3-BA3F-E4D5D863155A}" dt="2023-04-29T01:32:53.730" v="257" actId="1076"/>
          <ac:picMkLst>
            <pc:docMk/>
            <pc:sldMk cId="3772305337" sldId="316"/>
            <ac:picMk id="7" creationId="{4AB2E9C2-2D6F-4157-A138-BBF49484A5E4}"/>
          </ac:picMkLst>
        </pc:picChg>
      </pc:sldChg>
      <pc:sldChg chg="del">
        <pc:chgData name="Christopher Gray" userId="673189ac4a7a3d67" providerId="LiveId" clId="{BD0CA72F-DA3A-44D3-BA3F-E4D5D863155A}" dt="2023-04-29T01:53:43.445" v="721" actId="2696"/>
        <pc:sldMkLst>
          <pc:docMk/>
          <pc:sldMk cId="1053689916" sldId="404"/>
        </pc:sldMkLst>
      </pc:sldChg>
      <pc:sldChg chg="del">
        <pc:chgData name="Christopher Gray" userId="673189ac4a7a3d67" providerId="LiveId" clId="{BD0CA72F-DA3A-44D3-BA3F-E4D5D863155A}" dt="2023-04-29T01:53:30.978" v="720" actId="2696"/>
        <pc:sldMkLst>
          <pc:docMk/>
          <pc:sldMk cId="3856440422" sldId="405"/>
        </pc:sldMkLst>
      </pc:sldChg>
      <pc:sldChg chg="modSp mod">
        <pc:chgData name="Christopher Gray" userId="673189ac4a7a3d67" providerId="LiveId" clId="{BD0CA72F-DA3A-44D3-BA3F-E4D5D863155A}" dt="2023-04-29T11:38:25.120" v="1858" actId="1076"/>
        <pc:sldMkLst>
          <pc:docMk/>
          <pc:sldMk cId="1674518399" sldId="417"/>
        </pc:sldMkLst>
        <pc:spChg chg="mod">
          <ac:chgData name="Christopher Gray" userId="673189ac4a7a3d67" providerId="LiveId" clId="{BD0CA72F-DA3A-44D3-BA3F-E4D5D863155A}" dt="2023-04-29T11:38:16.073" v="1853" actId="27636"/>
          <ac:spMkLst>
            <pc:docMk/>
            <pc:sldMk cId="1674518399" sldId="417"/>
            <ac:spMk id="3" creationId="{5EC77B17-4C61-E232-B750-70AAAB7283A1}"/>
          </ac:spMkLst>
        </pc:spChg>
        <pc:picChg chg="mod">
          <ac:chgData name="Christopher Gray" userId="673189ac4a7a3d67" providerId="LiveId" clId="{BD0CA72F-DA3A-44D3-BA3F-E4D5D863155A}" dt="2023-04-29T11:38:21.824" v="1856" actId="14100"/>
          <ac:picMkLst>
            <pc:docMk/>
            <pc:sldMk cId="1674518399" sldId="417"/>
            <ac:picMk id="5" creationId="{16EBF443-BFA4-6899-3EF7-D43318C8154F}"/>
          </ac:picMkLst>
        </pc:picChg>
        <pc:picChg chg="mod">
          <ac:chgData name="Christopher Gray" userId="673189ac4a7a3d67" providerId="LiveId" clId="{BD0CA72F-DA3A-44D3-BA3F-E4D5D863155A}" dt="2023-04-29T11:38:25.120" v="1858" actId="1076"/>
          <ac:picMkLst>
            <pc:docMk/>
            <pc:sldMk cId="1674518399" sldId="417"/>
            <ac:picMk id="7" creationId="{9C7FD039-F0B8-F1A7-2B43-C5B5C4B002E1}"/>
          </ac:picMkLst>
        </pc:picChg>
        <pc:picChg chg="mod">
          <ac:chgData name="Christopher Gray" userId="673189ac4a7a3d67" providerId="LiveId" clId="{BD0CA72F-DA3A-44D3-BA3F-E4D5D863155A}" dt="2023-04-29T11:38:19.529" v="1855" actId="1076"/>
          <ac:picMkLst>
            <pc:docMk/>
            <pc:sldMk cId="1674518399" sldId="417"/>
            <ac:picMk id="9" creationId="{B3145B34-95F6-7303-CF73-D910562EC141}"/>
          </ac:picMkLst>
        </pc:picChg>
      </pc:sldChg>
      <pc:sldChg chg="modSp add mod">
        <pc:chgData name="Christopher Gray" userId="673189ac4a7a3d67" providerId="LiveId" clId="{BD0CA72F-DA3A-44D3-BA3F-E4D5D863155A}" dt="2023-04-29T02:16:09.167" v="1004" actId="1076"/>
        <pc:sldMkLst>
          <pc:docMk/>
          <pc:sldMk cId="18136177" sldId="458"/>
        </pc:sldMkLst>
        <pc:spChg chg="mod">
          <ac:chgData name="Christopher Gray" userId="673189ac4a7a3d67" providerId="LiveId" clId="{BD0CA72F-DA3A-44D3-BA3F-E4D5D863155A}" dt="2023-04-29T02:16:09.167" v="1004" actId="1076"/>
          <ac:spMkLst>
            <pc:docMk/>
            <pc:sldMk cId="18136177" sldId="458"/>
            <ac:spMk id="2" creationId="{EF9ABE59-F01D-F45F-C157-F9957FF8D398}"/>
          </ac:spMkLst>
        </pc:spChg>
      </pc:sldChg>
      <pc:sldChg chg="modSp add mod">
        <pc:chgData name="Christopher Gray" userId="673189ac4a7a3d67" providerId="LiveId" clId="{BD0CA72F-DA3A-44D3-BA3F-E4D5D863155A}" dt="2023-04-29T02:17:33.718" v="1020" actId="1076"/>
        <pc:sldMkLst>
          <pc:docMk/>
          <pc:sldMk cId="3506464797" sldId="459"/>
        </pc:sldMkLst>
        <pc:spChg chg="mod">
          <ac:chgData name="Christopher Gray" userId="673189ac4a7a3d67" providerId="LiveId" clId="{BD0CA72F-DA3A-44D3-BA3F-E4D5D863155A}" dt="2023-04-29T02:17:33.718" v="1020" actId="1076"/>
          <ac:spMkLst>
            <pc:docMk/>
            <pc:sldMk cId="3506464797" sldId="459"/>
            <ac:spMk id="2" creationId="{2B6A397C-2734-955A-F7DC-D9727C3F5793}"/>
          </ac:spMkLst>
        </pc:spChg>
        <pc:spChg chg="mod">
          <ac:chgData name="Christopher Gray" userId="673189ac4a7a3d67" providerId="LiveId" clId="{BD0CA72F-DA3A-44D3-BA3F-E4D5D863155A}" dt="2023-04-29T01:56:51.569" v="806" actId="1076"/>
          <ac:spMkLst>
            <pc:docMk/>
            <pc:sldMk cId="3506464797" sldId="459"/>
            <ac:spMk id="3" creationId="{4F2EC5C4-09B9-583D-59CA-7FCED360D20A}"/>
          </ac:spMkLst>
        </pc:spChg>
        <pc:picChg chg="mod">
          <ac:chgData name="Christopher Gray" userId="673189ac4a7a3d67" providerId="LiveId" clId="{BD0CA72F-DA3A-44D3-BA3F-E4D5D863155A}" dt="2023-04-29T02:17:28.380" v="1018" actId="1076"/>
          <ac:picMkLst>
            <pc:docMk/>
            <pc:sldMk cId="3506464797" sldId="459"/>
            <ac:picMk id="6" creationId="{373ECEC2-0EC3-3504-4CE0-665CBCF14DB9}"/>
          </ac:picMkLst>
        </pc:picChg>
        <pc:picChg chg="mod">
          <ac:chgData name="Christopher Gray" userId="673189ac4a7a3d67" providerId="LiveId" clId="{BD0CA72F-DA3A-44D3-BA3F-E4D5D863155A}" dt="2023-04-29T01:56:28.985" v="800" actId="1076"/>
          <ac:picMkLst>
            <pc:docMk/>
            <pc:sldMk cId="3506464797" sldId="459"/>
            <ac:picMk id="8" creationId="{C5D048B6-F2B6-F057-068A-974E736C4C3E}"/>
          </ac:picMkLst>
        </pc:picChg>
        <pc:picChg chg="mod">
          <ac:chgData name="Christopher Gray" userId="673189ac4a7a3d67" providerId="LiveId" clId="{BD0CA72F-DA3A-44D3-BA3F-E4D5D863155A}" dt="2023-04-29T01:56:47.301" v="805" actId="1076"/>
          <ac:picMkLst>
            <pc:docMk/>
            <pc:sldMk cId="3506464797" sldId="459"/>
            <ac:picMk id="10" creationId="{E5902B67-1E85-23DF-C742-D9BF1415D29A}"/>
          </ac:picMkLst>
        </pc:picChg>
      </pc:sldChg>
      <pc:sldChg chg="modSp add mod">
        <pc:chgData name="Christopher Gray" userId="673189ac4a7a3d67" providerId="LiveId" clId="{BD0CA72F-DA3A-44D3-BA3F-E4D5D863155A}" dt="2023-04-29T02:17:10.404" v="1017" actId="14100"/>
        <pc:sldMkLst>
          <pc:docMk/>
          <pc:sldMk cId="1735036818" sldId="460"/>
        </pc:sldMkLst>
        <pc:spChg chg="mod">
          <ac:chgData name="Christopher Gray" userId="673189ac4a7a3d67" providerId="LiveId" clId="{BD0CA72F-DA3A-44D3-BA3F-E4D5D863155A}" dt="2023-04-29T02:17:10.404" v="1017" actId="14100"/>
          <ac:spMkLst>
            <pc:docMk/>
            <pc:sldMk cId="1735036818" sldId="460"/>
            <ac:spMk id="2" creationId="{13EB4D71-67D7-94AE-1A66-528F41381A58}"/>
          </ac:spMkLst>
        </pc:spChg>
        <pc:picChg chg="mod">
          <ac:chgData name="Christopher Gray" userId="673189ac4a7a3d67" providerId="LiveId" clId="{BD0CA72F-DA3A-44D3-BA3F-E4D5D863155A}" dt="2023-04-29T02:16:49.398" v="1013" actId="1076"/>
          <ac:picMkLst>
            <pc:docMk/>
            <pc:sldMk cId="1735036818" sldId="460"/>
            <ac:picMk id="6" creationId="{21A9B019-2565-78EB-CCAB-DA08AA0E2F71}"/>
          </ac:picMkLst>
        </pc:picChg>
        <pc:picChg chg="mod">
          <ac:chgData name="Christopher Gray" userId="673189ac4a7a3d67" providerId="LiveId" clId="{BD0CA72F-DA3A-44D3-BA3F-E4D5D863155A}" dt="2023-04-29T02:16:37.724" v="1009" actId="1076"/>
          <ac:picMkLst>
            <pc:docMk/>
            <pc:sldMk cId="1735036818" sldId="460"/>
            <ac:picMk id="8" creationId="{B907819F-BA93-DBEE-A063-13F43D66CBC7}"/>
          </ac:picMkLst>
        </pc:picChg>
        <pc:picChg chg="mod">
          <ac:chgData name="Christopher Gray" userId="673189ac4a7a3d67" providerId="LiveId" clId="{BD0CA72F-DA3A-44D3-BA3F-E4D5D863155A}" dt="2023-04-29T02:16:43.600" v="1011" actId="1076"/>
          <ac:picMkLst>
            <pc:docMk/>
            <pc:sldMk cId="1735036818" sldId="460"/>
            <ac:picMk id="10" creationId="{0884C7C0-B28D-A359-CBA6-2F81C7048BBE}"/>
          </ac:picMkLst>
        </pc:picChg>
      </pc:sldChg>
      <pc:sldChg chg="addSp modSp add mod">
        <pc:chgData name="Christopher Gray" userId="673189ac4a7a3d67" providerId="LiveId" clId="{BD0CA72F-DA3A-44D3-BA3F-E4D5D863155A}" dt="2023-04-29T02:19:46.821" v="1116" actId="20577"/>
        <pc:sldMkLst>
          <pc:docMk/>
          <pc:sldMk cId="1717342145" sldId="463"/>
        </pc:sldMkLst>
        <pc:spChg chg="mod">
          <ac:chgData name="Christopher Gray" userId="673189ac4a7a3d67" providerId="LiveId" clId="{BD0CA72F-DA3A-44D3-BA3F-E4D5D863155A}" dt="2023-04-29T01:59:09.551" v="840" actId="1076"/>
          <ac:spMkLst>
            <pc:docMk/>
            <pc:sldMk cId="1717342145" sldId="463"/>
            <ac:spMk id="2" creationId="{BF66B297-73B7-22B7-82FD-5E6C79E6A026}"/>
          </ac:spMkLst>
        </pc:spChg>
        <pc:spChg chg="add mod">
          <ac:chgData name="Christopher Gray" userId="673189ac4a7a3d67" providerId="LiveId" clId="{BD0CA72F-DA3A-44D3-BA3F-E4D5D863155A}" dt="2023-04-29T02:18:46.274" v="1063" actId="1076"/>
          <ac:spMkLst>
            <pc:docMk/>
            <pc:sldMk cId="1717342145" sldId="463"/>
            <ac:spMk id="3" creationId="{28F3E0F0-B571-29E5-2F9D-3820206CC281}"/>
          </ac:spMkLst>
        </pc:spChg>
        <pc:spChg chg="add mod">
          <ac:chgData name="Christopher Gray" userId="673189ac4a7a3d67" providerId="LiveId" clId="{BD0CA72F-DA3A-44D3-BA3F-E4D5D863155A}" dt="2023-04-29T02:19:46.821" v="1116" actId="20577"/>
          <ac:spMkLst>
            <pc:docMk/>
            <pc:sldMk cId="1717342145" sldId="463"/>
            <ac:spMk id="4" creationId="{89060BE1-616E-C14E-AFB1-BBE34FFA6D17}"/>
          </ac:spMkLst>
        </pc:spChg>
      </pc:sldChg>
      <pc:sldChg chg="modSp add mod">
        <pc:chgData name="Christopher Gray" userId="673189ac4a7a3d67" providerId="LiveId" clId="{BD0CA72F-DA3A-44D3-BA3F-E4D5D863155A}" dt="2023-04-29T01:57:49.922" v="821" actId="20577"/>
        <pc:sldMkLst>
          <pc:docMk/>
          <pc:sldMk cId="1491344580" sldId="470"/>
        </pc:sldMkLst>
        <pc:spChg chg="mod">
          <ac:chgData name="Christopher Gray" userId="673189ac4a7a3d67" providerId="LiveId" clId="{BD0CA72F-DA3A-44D3-BA3F-E4D5D863155A}" dt="2023-04-29T01:57:49.922" v="821" actId="20577"/>
          <ac:spMkLst>
            <pc:docMk/>
            <pc:sldMk cId="1491344580" sldId="470"/>
            <ac:spMk id="2" creationId="{07E5149E-4674-C07C-4345-F0F5490DF3DA}"/>
          </ac:spMkLst>
        </pc:spChg>
        <pc:spChg chg="mod">
          <ac:chgData name="Christopher Gray" userId="673189ac4a7a3d67" providerId="LiveId" clId="{BD0CA72F-DA3A-44D3-BA3F-E4D5D863155A}" dt="2023-04-29T01:57:31.067" v="811" actId="1076"/>
          <ac:spMkLst>
            <pc:docMk/>
            <pc:sldMk cId="1491344580" sldId="470"/>
            <ac:spMk id="3" creationId="{95F87A35-1580-E66F-1B22-DCA20572F63C}"/>
          </ac:spMkLst>
        </pc:spChg>
        <pc:picChg chg="mod">
          <ac:chgData name="Christopher Gray" userId="673189ac4a7a3d67" providerId="LiveId" clId="{BD0CA72F-DA3A-44D3-BA3F-E4D5D863155A}" dt="2023-04-29T01:57:32.449" v="812" actId="1076"/>
          <ac:picMkLst>
            <pc:docMk/>
            <pc:sldMk cId="1491344580" sldId="470"/>
            <ac:picMk id="5" creationId="{83477423-8FC2-77C6-D5F8-BA3F7808491F}"/>
          </ac:picMkLst>
        </pc:picChg>
      </pc:sldChg>
      <pc:sldChg chg="modSp add mod">
        <pc:chgData name="Christopher Gray" userId="673189ac4a7a3d67" providerId="LiveId" clId="{BD0CA72F-DA3A-44D3-BA3F-E4D5D863155A}" dt="2023-04-29T01:58:20.228" v="838" actId="14100"/>
        <pc:sldMkLst>
          <pc:docMk/>
          <pc:sldMk cId="985100960" sldId="472"/>
        </pc:sldMkLst>
        <pc:spChg chg="mod">
          <ac:chgData name="Christopher Gray" userId="673189ac4a7a3d67" providerId="LiveId" clId="{BD0CA72F-DA3A-44D3-BA3F-E4D5D863155A}" dt="2023-04-29T01:58:20.228" v="838" actId="14100"/>
          <ac:spMkLst>
            <pc:docMk/>
            <pc:sldMk cId="985100960" sldId="472"/>
            <ac:spMk id="3" creationId="{CC1E3747-7978-C7FF-A1D1-FD1CC8EB367B}"/>
          </ac:spMkLst>
        </pc:spChg>
        <pc:spChg chg="mod">
          <ac:chgData name="Christopher Gray" userId="673189ac4a7a3d67" providerId="LiveId" clId="{BD0CA72F-DA3A-44D3-BA3F-E4D5D863155A}" dt="2023-04-29T01:57:13.366" v="808" actId="1076"/>
          <ac:spMkLst>
            <pc:docMk/>
            <pc:sldMk cId="985100960" sldId="472"/>
            <ac:spMk id="4" creationId="{64FB6A89-B265-D9E7-4273-F0B75C77FF7D}"/>
          </ac:spMkLst>
        </pc:spChg>
      </pc:sldChg>
      <pc:sldChg chg="modSp mod">
        <pc:chgData name="Christopher Gray" userId="673189ac4a7a3d67" providerId="LiveId" clId="{BD0CA72F-DA3A-44D3-BA3F-E4D5D863155A}" dt="2023-04-29T01:37:46.172" v="386" actId="1076"/>
        <pc:sldMkLst>
          <pc:docMk/>
          <pc:sldMk cId="3475031051" sldId="597"/>
        </pc:sldMkLst>
        <pc:spChg chg="mod">
          <ac:chgData name="Christopher Gray" userId="673189ac4a7a3d67" providerId="LiveId" clId="{BD0CA72F-DA3A-44D3-BA3F-E4D5D863155A}" dt="2023-04-29T01:37:46.172" v="386" actId="1076"/>
          <ac:spMkLst>
            <pc:docMk/>
            <pc:sldMk cId="3475031051" sldId="597"/>
            <ac:spMk id="2" creationId="{95C32C07-E5C6-B71A-1D6A-97D113EEF801}"/>
          </ac:spMkLst>
        </pc:spChg>
        <pc:picChg chg="mod">
          <ac:chgData name="Christopher Gray" userId="673189ac4a7a3d67" providerId="LiveId" clId="{BD0CA72F-DA3A-44D3-BA3F-E4D5D863155A}" dt="2023-04-29T01:26:55.481" v="153" actId="1076"/>
          <ac:picMkLst>
            <pc:docMk/>
            <pc:sldMk cId="3475031051" sldId="597"/>
            <ac:picMk id="6" creationId="{DA37768C-5E60-80D0-1745-9E424415C9C8}"/>
          </ac:picMkLst>
        </pc:picChg>
        <pc:picChg chg="mod">
          <ac:chgData name="Christopher Gray" userId="673189ac4a7a3d67" providerId="LiveId" clId="{BD0CA72F-DA3A-44D3-BA3F-E4D5D863155A}" dt="2023-04-29T01:27:15.272" v="162" actId="1076"/>
          <ac:picMkLst>
            <pc:docMk/>
            <pc:sldMk cId="3475031051" sldId="597"/>
            <ac:picMk id="8" creationId="{18103336-91AD-EFE8-C909-A210620EF1B8}"/>
          </ac:picMkLst>
        </pc:picChg>
        <pc:picChg chg="mod">
          <ac:chgData name="Christopher Gray" userId="673189ac4a7a3d67" providerId="LiveId" clId="{BD0CA72F-DA3A-44D3-BA3F-E4D5D863155A}" dt="2023-04-29T01:27:05.776" v="157" actId="1076"/>
          <ac:picMkLst>
            <pc:docMk/>
            <pc:sldMk cId="3475031051" sldId="597"/>
            <ac:picMk id="11" creationId="{7760BE04-A693-AB80-4386-6103AD8137AE}"/>
          </ac:picMkLst>
        </pc:picChg>
        <pc:picChg chg="mod">
          <ac:chgData name="Christopher Gray" userId="673189ac4a7a3d67" providerId="LiveId" clId="{BD0CA72F-DA3A-44D3-BA3F-E4D5D863155A}" dt="2023-04-29T01:27:13.704" v="161" actId="1076"/>
          <ac:picMkLst>
            <pc:docMk/>
            <pc:sldMk cId="3475031051" sldId="597"/>
            <ac:picMk id="13" creationId="{4A6D2BC0-4318-AABD-6DE2-B969061486DC}"/>
          </ac:picMkLst>
        </pc:picChg>
        <pc:picChg chg="mod">
          <ac:chgData name="Christopher Gray" userId="673189ac4a7a3d67" providerId="LiveId" clId="{BD0CA72F-DA3A-44D3-BA3F-E4D5D863155A}" dt="2023-04-29T01:27:09.103" v="159" actId="1076"/>
          <ac:picMkLst>
            <pc:docMk/>
            <pc:sldMk cId="3475031051" sldId="597"/>
            <ac:picMk id="15" creationId="{E525C0FE-FB97-A666-2B27-BDE177E68905}"/>
          </ac:picMkLst>
        </pc:picChg>
        <pc:picChg chg="mod">
          <ac:chgData name="Christopher Gray" userId="673189ac4a7a3d67" providerId="LiveId" clId="{BD0CA72F-DA3A-44D3-BA3F-E4D5D863155A}" dt="2023-04-29T01:27:07.346" v="158" actId="1076"/>
          <ac:picMkLst>
            <pc:docMk/>
            <pc:sldMk cId="3475031051" sldId="597"/>
            <ac:picMk id="17" creationId="{DEF59D54-668A-8F36-BCC5-00D9CD9930DB}"/>
          </ac:picMkLst>
        </pc:picChg>
      </pc:sldChg>
      <pc:sldChg chg="modSp mod">
        <pc:chgData name="Christopher Gray" userId="673189ac4a7a3d67" providerId="LiveId" clId="{BD0CA72F-DA3A-44D3-BA3F-E4D5D863155A}" dt="2023-04-29T01:51:08.285" v="681" actId="20577"/>
        <pc:sldMkLst>
          <pc:docMk/>
          <pc:sldMk cId="4226472217" sldId="617"/>
        </pc:sldMkLst>
        <pc:spChg chg="mod">
          <ac:chgData name="Christopher Gray" userId="673189ac4a7a3d67" providerId="LiveId" clId="{BD0CA72F-DA3A-44D3-BA3F-E4D5D863155A}" dt="2023-04-29T01:51:08.285" v="681" actId="20577"/>
          <ac:spMkLst>
            <pc:docMk/>
            <pc:sldMk cId="4226472217" sldId="617"/>
            <ac:spMk id="3" creationId="{670AB46A-082C-BDEA-C372-A20D9BD8905D}"/>
          </ac:spMkLst>
        </pc:spChg>
      </pc:sldChg>
      <pc:sldChg chg="modSp mod modAnim">
        <pc:chgData name="Christopher Gray" userId="673189ac4a7a3d67" providerId="LiveId" clId="{BD0CA72F-DA3A-44D3-BA3F-E4D5D863155A}" dt="2023-04-29T11:39:04.046" v="1889" actId="20577"/>
        <pc:sldMkLst>
          <pc:docMk/>
          <pc:sldMk cId="3268633808" sldId="618"/>
        </pc:sldMkLst>
        <pc:spChg chg="mod">
          <ac:chgData name="Christopher Gray" userId="673189ac4a7a3d67" providerId="LiveId" clId="{BD0CA72F-DA3A-44D3-BA3F-E4D5D863155A}" dt="2023-04-29T01:48:57.593" v="557" actId="1076"/>
          <ac:spMkLst>
            <pc:docMk/>
            <pc:sldMk cId="3268633808" sldId="618"/>
            <ac:spMk id="2" creationId="{3B7D2371-852B-F098-DD11-D5E2F8B034B3}"/>
          </ac:spMkLst>
        </pc:spChg>
        <pc:spChg chg="mod">
          <ac:chgData name="Christopher Gray" userId="673189ac4a7a3d67" providerId="LiveId" clId="{BD0CA72F-DA3A-44D3-BA3F-E4D5D863155A}" dt="2023-04-29T11:39:04.046" v="1889" actId="20577"/>
          <ac:spMkLst>
            <pc:docMk/>
            <pc:sldMk cId="3268633808" sldId="618"/>
            <ac:spMk id="3" creationId="{670AB46A-082C-BDEA-C372-A20D9BD8905D}"/>
          </ac:spMkLst>
        </pc:spChg>
      </pc:sldChg>
      <pc:sldChg chg="addSp delSp modSp new mod addCm delCm">
        <pc:chgData name="Christopher Gray" userId="673189ac4a7a3d67" providerId="LiveId" clId="{BD0CA72F-DA3A-44D3-BA3F-E4D5D863155A}" dt="2023-04-29T02:21:36.728" v="1155" actId="1592"/>
        <pc:sldMkLst>
          <pc:docMk/>
          <pc:sldMk cId="1408958750" sldId="619"/>
        </pc:sldMkLst>
        <pc:spChg chg="mod">
          <ac:chgData name="Christopher Gray" userId="673189ac4a7a3d67" providerId="LiveId" clId="{BD0CA72F-DA3A-44D3-BA3F-E4D5D863155A}" dt="2023-04-29T01:59:46.082" v="859" actId="20577"/>
          <ac:spMkLst>
            <pc:docMk/>
            <pc:sldMk cId="1408958750" sldId="619"/>
            <ac:spMk id="2" creationId="{D5AB62FB-7F56-72FD-B7F4-91F8A712A004}"/>
          </ac:spMkLst>
        </pc:spChg>
        <pc:spChg chg="del">
          <ac:chgData name="Christopher Gray" userId="673189ac4a7a3d67" providerId="LiveId" clId="{BD0CA72F-DA3A-44D3-BA3F-E4D5D863155A}" dt="2023-04-29T02:10:15.932" v="860" actId="931"/>
          <ac:spMkLst>
            <pc:docMk/>
            <pc:sldMk cId="1408958750" sldId="619"/>
            <ac:spMk id="3" creationId="{DC07A67A-C2EF-F05E-25B8-2E1CCD14F411}"/>
          </ac:spMkLst>
        </pc:spChg>
        <pc:spChg chg="del">
          <ac:chgData name="Christopher Gray" userId="673189ac4a7a3d67" providerId="LiveId" clId="{BD0CA72F-DA3A-44D3-BA3F-E4D5D863155A}" dt="2023-04-29T02:11:42.926" v="863" actId="931"/>
          <ac:spMkLst>
            <pc:docMk/>
            <pc:sldMk cId="1408958750" sldId="619"/>
            <ac:spMk id="4" creationId="{922A422F-D949-19D9-6C21-0BBA4AC86CDF}"/>
          </ac:spMkLst>
        </pc:spChg>
        <pc:spChg chg="add mod">
          <ac:chgData name="Christopher Gray" userId="673189ac4a7a3d67" providerId="LiveId" clId="{BD0CA72F-DA3A-44D3-BA3F-E4D5D863155A}" dt="2023-04-29T02:15:32.835" v="996" actId="1076"/>
          <ac:spMkLst>
            <pc:docMk/>
            <pc:sldMk cId="1408958750" sldId="619"/>
            <ac:spMk id="11" creationId="{FF12CA5F-2C6A-CEB4-095D-586931EEFB09}"/>
          </ac:spMkLst>
        </pc:spChg>
        <pc:spChg chg="add mod">
          <ac:chgData name="Christopher Gray" userId="673189ac4a7a3d67" providerId="LiveId" clId="{BD0CA72F-DA3A-44D3-BA3F-E4D5D863155A}" dt="2023-04-29T02:15:39.900" v="998" actId="1076"/>
          <ac:spMkLst>
            <pc:docMk/>
            <pc:sldMk cId="1408958750" sldId="619"/>
            <ac:spMk id="12" creationId="{3B84BAFF-2F6E-397B-205B-896AF999FD32}"/>
          </ac:spMkLst>
        </pc:spChg>
        <pc:spChg chg="add mod">
          <ac:chgData name="Christopher Gray" userId="673189ac4a7a3d67" providerId="LiveId" clId="{BD0CA72F-DA3A-44D3-BA3F-E4D5D863155A}" dt="2023-04-29T02:15:50.221" v="1003" actId="20577"/>
          <ac:spMkLst>
            <pc:docMk/>
            <pc:sldMk cId="1408958750" sldId="619"/>
            <ac:spMk id="13" creationId="{5A6B31C1-6323-C6E9-8F6B-0FD83B2787CA}"/>
          </ac:spMkLst>
        </pc:spChg>
        <pc:picChg chg="add mod">
          <ac:chgData name="Christopher Gray" userId="673189ac4a7a3d67" providerId="LiveId" clId="{BD0CA72F-DA3A-44D3-BA3F-E4D5D863155A}" dt="2023-04-29T02:11:53.077" v="866" actId="1076"/>
          <ac:picMkLst>
            <pc:docMk/>
            <pc:sldMk cId="1408958750" sldId="619"/>
            <ac:picMk id="6" creationId="{FFFDC0D5-B28B-C07B-D96F-3CCE7056C657}"/>
          </ac:picMkLst>
        </pc:picChg>
        <pc:picChg chg="add mod">
          <ac:chgData name="Christopher Gray" userId="673189ac4a7a3d67" providerId="LiveId" clId="{BD0CA72F-DA3A-44D3-BA3F-E4D5D863155A}" dt="2023-04-29T02:11:58.114" v="868" actId="1076"/>
          <ac:picMkLst>
            <pc:docMk/>
            <pc:sldMk cId="1408958750" sldId="619"/>
            <ac:picMk id="8" creationId="{16C18B82-8240-D937-6F39-4ADF40B63340}"/>
          </ac:picMkLst>
        </pc:picChg>
        <pc:picChg chg="add mod">
          <ac:chgData name="Christopher Gray" userId="673189ac4a7a3d67" providerId="LiveId" clId="{BD0CA72F-DA3A-44D3-BA3F-E4D5D863155A}" dt="2023-04-29T02:13:09.604" v="873" actId="1076"/>
          <ac:picMkLst>
            <pc:docMk/>
            <pc:sldMk cId="1408958750" sldId="619"/>
            <ac:picMk id="10" creationId="{B34D0688-B013-5455-D725-887E94540C7B}"/>
          </ac:picMkLst>
        </pc:picChg>
      </pc:sldChg>
      <pc:sldChg chg="addSp delSp modSp new mod modClrScheme modAnim chgLayout">
        <pc:chgData name="Christopher Gray" userId="673189ac4a7a3d67" providerId="LiveId" clId="{BD0CA72F-DA3A-44D3-BA3F-E4D5D863155A}" dt="2023-04-29T11:21:18.639" v="1781"/>
        <pc:sldMkLst>
          <pc:docMk/>
          <pc:sldMk cId="2012972990" sldId="620"/>
        </pc:sldMkLst>
        <pc:spChg chg="mod ord">
          <ac:chgData name="Christopher Gray" userId="673189ac4a7a3d67" providerId="LiveId" clId="{BD0CA72F-DA3A-44D3-BA3F-E4D5D863155A}" dt="2023-04-29T11:20:21.078" v="1761" actId="700"/>
          <ac:spMkLst>
            <pc:docMk/>
            <pc:sldMk cId="2012972990" sldId="620"/>
            <ac:spMk id="2" creationId="{10D428A8-3AAB-BA3D-0AD4-D37A9480FCC8}"/>
          </ac:spMkLst>
        </pc:spChg>
        <pc:spChg chg="mod ord">
          <ac:chgData name="Christopher Gray" userId="673189ac4a7a3d67" providerId="LiveId" clId="{BD0CA72F-DA3A-44D3-BA3F-E4D5D863155A}" dt="2023-04-29T11:20:42.290" v="1776" actId="27636"/>
          <ac:spMkLst>
            <pc:docMk/>
            <pc:sldMk cId="2012972990" sldId="620"/>
            <ac:spMk id="3" creationId="{BE09ACB9-C81B-B039-5D9C-42ACF24AA94F}"/>
          </ac:spMkLst>
        </pc:spChg>
        <pc:spChg chg="add del mod ord">
          <ac:chgData name="Christopher Gray" userId="673189ac4a7a3d67" providerId="LiveId" clId="{BD0CA72F-DA3A-44D3-BA3F-E4D5D863155A}" dt="2023-04-29T11:21:00.499" v="1777" actId="931"/>
          <ac:spMkLst>
            <pc:docMk/>
            <pc:sldMk cId="2012972990" sldId="620"/>
            <ac:spMk id="4" creationId="{EFF68B02-E5F9-72B9-9A61-421AD8AFB4DC}"/>
          </ac:spMkLst>
        </pc:spChg>
        <pc:picChg chg="add mod">
          <ac:chgData name="Christopher Gray" userId="673189ac4a7a3d67" providerId="LiveId" clId="{BD0CA72F-DA3A-44D3-BA3F-E4D5D863155A}" dt="2023-04-29T11:21:05.556" v="1779" actId="1076"/>
          <ac:picMkLst>
            <pc:docMk/>
            <pc:sldMk cId="2012972990" sldId="620"/>
            <ac:picMk id="6" creationId="{EEAAD94D-C2B2-6C12-5B39-4A0769900EA4}"/>
          </ac:picMkLst>
        </pc:picChg>
      </pc:sldChg>
      <pc:sldChg chg="addSp delSp modSp mod modAnim">
        <pc:chgData name="Christopher Gray" userId="673189ac4a7a3d67" providerId="LiveId" clId="{BD0CA72F-DA3A-44D3-BA3F-E4D5D863155A}" dt="2023-04-29T11:35:15.840" v="1831"/>
        <pc:sldMkLst>
          <pc:docMk/>
          <pc:sldMk cId="2288467987" sldId="621"/>
        </pc:sldMkLst>
        <pc:spChg chg="mod">
          <ac:chgData name="Christopher Gray" userId="673189ac4a7a3d67" providerId="LiveId" clId="{BD0CA72F-DA3A-44D3-BA3F-E4D5D863155A}" dt="2023-04-29T11:22:05.139" v="1792" actId="20577"/>
          <ac:spMkLst>
            <pc:docMk/>
            <pc:sldMk cId="2288467987" sldId="621"/>
            <ac:spMk id="4" creationId="{66D79B1C-9D5D-4BFE-BAE1-E54AC041D758}"/>
          </ac:spMkLst>
        </pc:spChg>
        <pc:spChg chg="mod">
          <ac:chgData name="Christopher Gray" userId="673189ac4a7a3d67" providerId="LiveId" clId="{BD0CA72F-DA3A-44D3-BA3F-E4D5D863155A}" dt="2023-04-29T11:30:00.064" v="1811" actId="113"/>
          <ac:spMkLst>
            <pc:docMk/>
            <pc:sldMk cId="2288467987" sldId="621"/>
            <ac:spMk id="5" creationId="{60D994C0-CE6E-4D08-9F60-5454AE09D642}"/>
          </ac:spMkLst>
        </pc:spChg>
        <pc:spChg chg="del mod">
          <ac:chgData name="Christopher Gray" userId="673189ac4a7a3d67" providerId="LiveId" clId="{BD0CA72F-DA3A-44D3-BA3F-E4D5D863155A}" dt="2023-04-29T11:29:40.482" v="1802" actId="22"/>
          <ac:spMkLst>
            <pc:docMk/>
            <pc:sldMk cId="2288467987" sldId="621"/>
            <ac:spMk id="8" creationId="{7847ED13-7063-2E0B-E455-4AF29E010081}"/>
          </ac:spMkLst>
        </pc:spChg>
        <pc:picChg chg="add mod ord">
          <ac:chgData name="Christopher Gray" userId="673189ac4a7a3d67" providerId="LiveId" clId="{BD0CA72F-DA3A-44D3-BA3F-E4D5D863155A}" dt="2023-04-29T11:33:39.209" v="1824" actId="1076"/>
          <ac:picMkLst>
            <pc:docMk/>
            <pc:sldMk cId="2288467987" sldId="621"/>
            <ac:picMk id="3" creationId="{C562A315-531D-3E88-20F6-CC49A0998DC2}"/>
          </ac:picMkLst>
        </pc:picChg>
        <pc:picChg chg="add mod">
          <ac:chgData name="Christopher Gray" userId="673189ac4a7a3d67" providerId="LiveId" clId="{BD0CA72F-DA3A-44D3-BA3F-E4D5D863155A}" dt="2023-04-29T11:33:44.706" v="1827" actId="1076"/>
          <ac:picMkLst>
            <pc:docMk/>
            <pc:sldMk cId="2288467987" sldId="621"/>
            <ac:picMk id="7" creationId="{5FB0E381-1EDE-0DC2-568A-FCAC183AF97D}"/>
          </ac:picMkLst>
        </pc:picChg>
        <pc:picChg chg="add mod">
          <ac:chgData name="Christopher Gray" userId="673189ac4a7a3d67" providerId="LiveId" clId="{BD0CA72F-DA3A-44D3-BA3F-E4D5D863155A}" dt="2023-04-29T11:33:46.917" v="1829" actId="14100"/>
          <ac:picMkLst>
            <pc:docMk/>
            <pc:sldMk cId="2288467987" sldId="621"/>
            <ac:picMk id="10" creationId="{47B10002-DEE5-BB1B-CFD5-59C0BE618FAF}"/>
          </ac:picMkLst>
        </pc:picChg>
        <pc:picChg chg="add mod">
          <ac:chgData name="Christopher Gray" userId="673189ac4a7a3d67" providerId="LiveId" clId="{BD0CA72F-DA3A-44D3-BA3F-E4D5D863155A}" dt="2023-04-29T11:33:43.693" v="1826" actId="1076"/>
          <ac:picMkLst>
            <pc:docMk/>
            <pc:sldMk cId="2288467987" sldId="621"/>
            <ac:picMk id="12" creationId="{B2BCBDEA-DDFC-B3E8-CB81-074EB037316B}"/>
          </ac:picMkLst>
        </pc:picChg>
      </pc:sldChg>
      <pc:sldChg chg="addSp delSp modSp new mod">
        <pc:chgData name="Christopher Gray" userId="673189ac4a7a3d67" providerId="LiveId" clId="{BD0CA72F-DA3A-44D3-BA3F-E4D5D863155A}" dt="2023-04-29T11:44:27.348" v="1899" actId="1076"/>
        <pc:sldMkLst>
          <pc:docMk/>
          <pc:sldMk cId="1713389849" sldId="622"/>
        </pc:sldMkLst>
        <pc:spChg chg="del">
          <ac:chgData name="Christopher Gray" userId="673189ac4a7a3d67" providerId="LiveId" clId="{BD0CA72F-DA3A-44D3-BA3F-E4D5D863155A}" dt="2023-04-29T11:44:16.127" v="1891" actId="931"/>
          <ac:spMkLst>
            <pc:docMk/>
            <pc:sldMk cId="1713389849" sldId="622"/>
            <ac:spMk id="3" creationId="{09BB0215-AA25-6147-29BC-AEE24C25C924}"/>
          </ac:spMkLst>
        </pc:spChg>
        <pc:picChg chg="add mod">
          <ac:chgData name="Christopher Gray" userId="673189ac4a7a3d67" providerId="LiveId" clId="{BD0CA72F-DA3A-44D3-BA3F-E4D5D863155A}" dt="2023-04-29T11:44:27.348" v="1899" actId="1076"/>
          <ac:picMkLst>
            <pc:docMk/>
            <pc:sldMk cId="1713389849" sldId="622"/>
            <ac:picMk id="5" creationId="{A1653C26-09F6-F377-F13C-63AE37C3B804}"/>
          </ac:picMkLst>
        </pc:picChg>
      </pc:sldChg>
      <pc:sldChg chg="delSp modSp new mod modClrScheme chgLayout">
        <pc:chgData name="Christopher Gray" userId="673189ac4a7a3d67" providerId="LiveId" clId="{BD0CA72F-DA3A-44D3-BA3F-E4D5D863155A}" dt="2023-04-29T11:46:07.139" v="2010" actId="20577"/>
        <pc:sldMkLst>
          <pc:docMk/>
          <pc:sldMk cId="311961509" sldId="623"/>
        </pc:sldMkLst>
        <pc:spChg chg="mod ord">
          <ac:chgData name="Christopher Gray" userId="673189ac4a7a3d67" providerId="LiveId" clId="{BD0CA72F-DA3A-44D3-BA3F-E4D5D863155A}" dt="2023-04-29T11:45:31.497" v="1940" actId="700"/>
          <ac:spMkLst>
            <pc:docMk/>
            <pc:sldMk cId="311961509" sldId="623"/>
            <ac:spMk id="2" creationId="{90084FC7-0C17-5096-BA32-9238637438C5}"/>
          </ac:spMkLst>
        </pc:spChg>
        <pc:spChg chg="mod ord">
          <ac:chgData name="Christopher Gray" userId="673189ac4a7a3d67" providerId="LiveId" clId="{BD0CA72F-DA3A-44D3-BA3F-E4D5D863155A}" dt="2023-04-29T11:46:07.139" v="2010" actId="20577"/>
          <ac:spMkLst>
            <pc:docMk/>
            <pc:sldMk cId="311961509" sldId="623"/>
            <ac:spMk id="3" creationId="{03878A1E-CA63-4954-7B0A-0CB07E6963BB}"/>
          </ac:spMkLst>
        </pc:spChg>
        <pc:spChg chg="del">
          <ac:chgData name="Christopher Gray" userId="673189ac4a7a3d67" providerId="LiveId" clId="{BD0CA72F-DA3A-44D3-BA3F-E4D5D863155A}" dt="2023-04-29T11:45:31.497" v="1940" actId="700"/>
          <ac:spMkLst>
            <pc:docMk/>
            <pc:sldMk cId="311961509" sldId="623"/>
            <ac:spMk id="4" creationId="{35793A76-067C-4BF0-A560-76169A8C4C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0F75C-11DE-4B24-8004-C54CEDFE5347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840E-E32A-47BE-A66A-FF411CB5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Re-assurance: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Hurt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Harm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False + scans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tissue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issue”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safety messages in our language, not danger messages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Re-activation: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to move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to move well, then move often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Aerobic capacity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Resilience: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robustness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training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it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the activity, it’s the activity you’re not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 for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Management: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 movement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Sport-specific training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A366-5254-4789-9F9C-1A65EDEEE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place SB between thighs and arms (not resting on abdomen)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“don’t let me move fingers”… then ball… then you (3 steps)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begin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baby roll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(as one, as unit) “barrel roll exercise”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take R hand off and roll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take R hand and L knee off and roll</a:t>
            </a:r>
          </a:p>
          <a:p>
            <a:r>
              <a:rPr lang="en-US" dirty="0"/>
              <a:t>CAP: check rotational test (ASLR) then do happy baby series and retest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A366-5254-4789-9F9C-1A65EDEEE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place SB between thighs and arms (not resting on abdomen)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“don’t let me move fingers”… then ball… then you (3 steps)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begin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baby roll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(as one, as unit) “barrel roll exercise”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take R hand off and roll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take R hand and L knee off and roll</a:t>
            </a:r>
          </a:p>
          <a:p>
            <a:r>
              <a:rPr lang="en-US" dirty="0"/>
              <a:t>CAP: check rotational test (ASLR) then do happy baby series and retest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A366-5254-4789-9F9C-1A65EDEEE0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(Prague) used this since it involuntary recruits the foot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intrinsics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Chance to watch the stacking of the pillar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If stacking is lost, they have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high-density contraction of the posterior chain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then forces are going to travel into other areas; like the knee and they’ll become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“quad-dominant”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their movements or into the back which leads to increased stress/strain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value in observation of these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mvmts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seeing these stress points and pillar NMC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A366-5254-4789-9F9C-1A65EDEEE0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Plyo </a:t>
            </a:r>
            <a:r>
              <a:rPr lang="en-US" dirty="0">
                <a:sym typeface="Wingdings" panose="05000000000000000000" pitchFamily="2" charset="2"/>
              </a:rPr>
              <a:t> snap downs, jump up to with landing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A366-5254-4789-9F9C-1A65EDEEE0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90892-05B3-4EA8-A00D-9E2D592065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0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4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ABDB69-6630-4986-A909-8DF96208AE7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3BFA1C-D8AE-49E5-9B63-F078D310389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gray@forteortho.com" TargetMode="External"/><Relationship Id="rId2" Type="http://schemas.openxmlformats.org/officeDocument/2006/relationships/hyperlink" Target="mailto:ptgraymatter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0D63-5B64-B2B9-CBBF-D11E76DE7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Exercise Considerations for the Adolescent Athlete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AC0D9-B302-FA2D-0238-42F3A48A3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Gray, DPT, OCS, Cert DN, FAAOMPT</a:t>
            </a:r>
          </a:p>
          <a:p>
            <a:r>
              <a:rPr lang="en-US" dirty="0"/>
              <a:t>29APR2023</a:t>
            </a:r>
          </a:p>
        </p:txBody>
      </p:sp>
    </p:spTree>
    <p:extLst>
      <p:ext uri="{BB962C8B-B14F-4D97-AF65-F5344CB8AC3E}">
        <p14:creationId xmlns:p14="http://schemas.microsoft.com/office/powerpoint/2010/main" val="381506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ABAE-D209-4401-9EED-1114DE5D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98" y="590846"/>
            <a:ext cx="7886700" cy="902178"/>
          </a:xfrm>
        </p:spPr>
        <p:txBody>
          <a:bodyPr/>
          <a:lstStyle/>
          <a:p>
            <a:r>
              <a:rPr lang="en-US" dirty="0"/>
              <a:t>Functional 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E898-70CB-452B-B30C-E6E79707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91" y="2004680"/>
            <a:ext cx="8763000" cy="2274358"/>
          </a:xfrm>
        </p:spPr>
        <p:txBody>
          <a:bodyPr>
            <a:normAutofit/>
          </a:bodyPr>
          <a:lstStyle/>
          <a:p>
            <a:r>
              <a:rPr lang="en-US" sz="2800" dirty="0"/>
              <a:t>Focus on movements, not specific muscles</a:t>
            </a:r>
          </a:p>
          <a:p>
            <a:r>
              <a:rPr lang="en-US" sz="2800" dirty="0"/>
              <a:t>And…. </a:t>
            </a:r>
            <a:r>
              <a:rPr lang="en-US" sz="2800" b="1" u="sng" dirty="0"/>
              <a:t>Challenge the planes the patient needs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Sagittal – Frontal - Transverse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FE8AB-54FA-4288-08C2-EEF0D05F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76" y="4381682"/>
            <a:ext cx="3200400" cy="160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9B9C1-D4F1-036D-B680-CF320FCE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153834"/>
            <a:ext cx="2209799" cy="322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DED6D-A6C0-96FD-C672-92FABAD31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799799"/>
            <a:ext cx="3200400" cy="24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661A-CE68-AC0B-2E78-6206C930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2401"/>
            <a:ext cx="7886700" cy="1127878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Functional Integration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7B17-4C61-E232-B750-70AAAB72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2" y="1958412"/>
            <a:ext cx="5794409" cy="43506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Sled push/pull (lateral, forward/back)</a:t>
            </a:r>
          </a:p>
          <a:p>
            <a:r>
              <a:rPr lang="en-US" sz="2400" dirty="0"/>
              <a:t>Suitcase carries</a:t>
            </a:r>
          </a:p>
          <a:p>
            <a:r>
              <a:rPr lang="en-US" sz="2400" dirty="0"/>
              <a:t>Beast crawl variations</a:t>
            </a:r>
          </a:p>
          <a:p>
            <a:r>
              <a:rPr lang="en-US" sz="2400" dirty="0"/>
              <a:t>Landmine press</a:t>
            </a:r>
          </a:p>
          <a:p>
            <a:r>
              <a:rPr lang="en-US" sz="2400" dirty="0"/>
              <a:t>Cable-strap variations</a:t>
            </a:r>
          </a:p>
          <a:p>
            <a:r>
              <a:rPr lang="en-US" sz="2400" dirty="0"/>
              <a:t>Palov variations</a:t>
            </a:r>
          </a:p>
          <a:p>
            <a:r>
              <a:rPr lang="en-US" sz="2400" dirty="0"/>
              <a:t>Kettlebell swings</a:t>
            </a:r>
          </a:p>
          <a:p>
            <a:r>
              <a:rPr lang="en-US" sz="2400" dirty="0"/>
              <a:t>Turkish Get Up (TGU)</a:t>
            </a:r>
          </a:p>
          <a:p>
            <a:r>
              <a:rPr lang="en-US" sz="2400" dirty="0"/>
              <a:t>Plyometric progressions…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BF443-BFA4-6899-3EF7-D43318C8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395663"/>
            <a:ext cx="2642614" cy="1696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FD039-F0B8-F1A7-2B43-C5B5C4B0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816" y="3245644"/>
            <a:ext cx="1546798" cy="2938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145B34-95F6-7303-CF73-D910562EC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37" y="3202330"/>
            <a:ext cx="1622660" cy="3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2371-852B-F098-DD11-D5E2F8B0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9853"/>
            <a:ext cx="7886700" cy="1325563"/>
          </a:xfrm>
        </p:spPr>
        <p:txBody>
          <a:bodyPr/>
          <a:lstStyle/>
          <a:p>
            <a:r>
              <a:rPr lang="en-US" dirty="0"/>
              <a:t>Putting it all together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B46A-082C-BDEA-C372-A20D9BD8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415" y="1934678"/>
            <a:ext cx="9024085" cy="4107465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3200" dirty="0"/>
              <a:t>Case: 17YOM soccer player – episodic beltline LBP x 4 months</a:t>
            </a:r>
          </a:p>
          <a:p>
            <a:endParaRPr lang="en-US" sz="3200" dirty="0"/>
          </a:p>
          <a:p>
            <a:pPr lvl="1"/>
            <a:r>
              <a:rPr lang="en-US" sz="2800" dirty="0"/>
              <a:t>Imaging: unremarkable</a:t>
            </a:r>
          </a:p>
          <a:p>
            <a:pPr lvl="1"/>
            <a:r>
              <a:rPr lang="en-US" sz="2800" dirty="0"/>
              <a:t>Sway back posture</a:t>
            </a:r>
          </a:p>
          <a:p>
            <a:pPr lvl="1"/>
            <a:r>
              <a:rPr lang="en-US" sz="2800" dirty="0"/>
              <a:t>Limited and painful extension, “tight HS” with flexion</a:t>
            </a:r>
          </a:p>
          <a:p>
            <a:pPr lvl="1"/>
            <a:r>
              <a:rPr lang="en-US" sz="2800" dirty="0"/>
              <a:t>+ AP shear test in standing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err="1">
                <a:solidFill>
                  <a:srgbClr val="FF0000"/>
                </a:solidFill>
              </a:rPr>
              <a:t>rSLR</a:t>
            </a:r>
            <a:r>
              <a:rPr lang="en-US" sz="2800" b="1" dirty="0">
                <a:solidFill>
                  <a:srgbClr val="FF0000"/>
                </a:solidFill>
              </a:rPr>
              <a:t> (prone) bilaterally…… (transverse plane)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Limited strength/endurance with McGill curl up….. (sagittal plane)</a:t>
            </a:r>
          </a:p>
          <a:p>
            <a:pPr lvl="1"/>
            <a:r>
              <a:rPr lang="en-US" sz="2800" dirty="0"/>
              <a:t>Diffuse relative stiffness in thoracic region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Intervention Plan?</a:t>
            </a:r>
          </a:p>
          <a:p>
            <a:endParaRPr lang="en-US" sz="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7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2371-852B-F098-DD11-D5E2F8B0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76015"/>
            <a:ext cx="7886700" cy="875797"/>
          </a:xfrm>
        </p:spPr>
        <p:txBody>
          <a:bodyPr/>
          <a:lstStyle/>
          <a:p>
            <a:pPr algn="ctr"/>
            <a:r>
              <a:rPr lang="en-US" dirty="0"/>
              <a:t>Putting it all together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B46A-082C-BDEA-C372-A20D9BD8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7" y="1944303"/>
            <a:ext cx="11001676" cy="4608897"/>
          </a:xfrm>
        </p:spPr>
        <p:txBody>
          <a:bodyPr numCol="2">
            <a:noAutofit/>
          </a:bodyPr>
          <a:lstStyle/>
          <a:p>
            <a:r>
              <a:rPr lang="en-US" sz="2800" dirty="0"/>
              <a:t>Case: 17YOM Soccer player</a:t>
            </a:r>
          </a:p>
          <a:p>
            <a:pPr marL="201168" lvl="1" indent="0">
              <a:buNone/>
            </a:pPr>
            <a:endParaRPr lang="en-US" sz="800" dirty="0"/>
          </a:p>
          <a:p>
            <a:pPr lvl="1"/>
            <a:r>
              <a:rPr lang="en-US" sz="2800" dirty="0"/>
              <a:t>NM (corrective exercise)</a:t>
            </a:r>
          </a:p>
          <a:p>
            <a:pPr lvl="2"/>
            <a:r>
              <a:rPr lang="en-US" sz="2800" dirty="0"/>
              <a:t>ISO hip flexion for low ab</a:t>
            </a:r>
          </a:p>
          <a:p>
            <a:pPr lvl="2"/>
            <a:r>
              <a:rPr lang="en-US" sz="2800" dirty="0"/>
              <a:t>Hip hinge series</a:t>
            </a:r>
          </a:p>
          <a:p>
            <a:pPr lvl="2"/>
            <a:r>
              <a:rPr lang="en-US" sz="2800" dirty="0"/>
              <a:t>Tall kneeling chops</a:t>
            </a:r>
          </a:p>
          <a:p>
            <a:pPr lvl="2"/>
            <a:r>
              <a:rPr lang="en-US" sz="2800" dirty="0"/>
              <a:t>Dying Bug – heel taps</a:t>
            </a:r>
          </a:p>
          <a:p>
            <a:pPr lvl="2"/>
            <a:r>
              <a:rPr lang="en-US" sz="2800" dirty="0"/>
              <a:t>Happy baby series</a:t>
            </a:r>
          </a:p>
          <a:p>
            <a:pPr lvl="2"/>
            <a:r>
              <a:rPr lang="en-US" sz="2800" dirty="0"/>
              <a:t>McGill curl up</a:t>
            </a:r>
          </a:p>
          <a:p>
            <a:pPr lvl="2"/>
            <a:r>
              <a:rPr lang="en-US" sz="2800" dirty="0"/>
              <a:t>Reverse Nordics</a:t>
            </a:r>
          </a:p>
          <a:p>
            <a:pPr marL="384048" lvl="2" indent="0">
              <a:buNone/>
            </a:pPr>
            <a:endParaRPr lang="en-US" sz="2800" dirty="0"/>
          </a:p>
          <a:p>
            <a:pPr lvl="1"/>
            <a:r>
              <a:rPr lang="en-US" sz="2800" dirty="0"/>
              <a:t>Functional Progression</a:t>
            </a:r>
          </a:p>
          <a:p>
            <a:pPr lvl="2"/>
            <a:r>
              <a:rPr lang="en-US" sz="2800" dirty="0"/>
              <a:t>Plank progressions</a:t>
            </a:r>
          </a:p>
          <a:p>
            <a:pPr lvl="2"/>
            <a:r>
              <a:rPr lang="en-US" sz="2800" dirty="0"/>
              <a:t>Beast crawl</a:t>
            </a:r>
          </a:p>
          <a:p>
            <a:pPr lvl="2"/>
            <a:r>
              <a:rPr lang="en-US" sz="2800" dirty="0"/>
              <a:t>Landmine press neutral spine</a:t>
            </a:r>
          </a:p>
          <a:p>
            <a:pPr lvl="2"/>
            <a:r>
              <a:rPr lang="en-US" sz="2800" dirty="0"/>
              <a:t>…… ?</a:t>
            </a:r>
          </a:p>
        </p:txBody>
      </p:sp>
    </p:spTree>
    <p:extLst>
      <p:ext uri="{BB962C8B-B14F-4D97-AF65-F5344CB8AC3E}">
        <p14:creationId xmlns:p14="http://schemas.microsoft.com/office/powerpoint/2010/main" val="32686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BE59-F01D-F45F-C157-F9957FF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26"/>
            <a:ext cx="10515600" cy="930273"/>
          </a:xfrm>
        </p:spPr>
        <p:txBody>
          <a:bodyPr/>
          <a:lstStyle/>
          <a:p>
            <a:pPr algn="ctr"/>
            <a:r>
              <a:rPr lang="en-US" dirty="0"/>
              <a:t>Exercise Interventions – Cervical Region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5A6BB3-4930-4236-7760-BB06A97C6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63" y="1825625"/>
            <a:ext cx="4077473" cy="426402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36C8A3-7C26-1D78-A371-E788046F44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43137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813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149E-4674-C07C-4345-F0F5490D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743"/>
            <a:ext cx="10515600" cy="1008063"/>
          </a:xfrm>
        </p:spPr>
        <p:txBody>
          <a:bodyPr/>
          <a:lstStyle/>
          <a:p>
            <a:pPr algn="ctr"/>
            <a:r>
              <a:rPr lang="en-US" dirty="0"/>
              <a:t>CCFT Testing – Gwen Jull, 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7A35-1580-E66F-1B22-DCA20572F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598" y="2047680"/>
            <a:ext cx="5956301" cy="5041900"/>
          </a:xfrm>
        </p:spPr>
        <p:txBody>
          <a:bodyPr/>
          <a:lstStyle/>
          <a:p>
            <a:r>
              <a:rPr lang="en-US" dirty="0"/>
              <a:t>Laying supine – </a:t>
            </a:r>
            <a:r>
              <a:rPr lang="en-US" dirty="0" err="1"/>
              <a:t>hooklying</a:t>
            </a:r>
            <a:endParaRPr lang="en-US" dirty="0"/>
          </a:p>
          <a:p>
            <a:r>
              <a:rPr lang="en-US" dirty="0"/>
              <a:t>Neck in neutral</a:t>
            </a:r>
          </a:p>
          <a:p>
            <a:r>
              <a:rPr lang="en-US" dirty="0"/>
              <a:t>Tri-folded BP cuff under neck</a:t>
            </a:r>
          </a:p>
          <a:p>
            <a:r>
              <a:rPr lang="en-US" dirty="0"/>
              <a:t>Small towel under head may be needed for FH patients</a:t>
            </a:r>
          </a:p>
          <a:p>
            <a:r>
              <a:rPr lang="en-US" dirty="0"/>
              <a:t>Inflate cuff to 20 mmHg</a:t>
            </a:r>
          </a:p>
          <a:p>
            <a:r>
              <a:rPr lang="en-US" dirty="0"/>
              <a:t>Perform head nod (not retraction)</a:t>
            </a:r>
          </a:p>
          <a:p>
            <a:r>
              <a:rPr lang="en-US" dirty="0"/>
              <a:t>Hold 22 mmHg for 10”, then 24 mm…</a:t>
            </a:r>
          </a:p>
          <a:p>
            <a:r>
              <a:rPr lang="en-US" dirty="0"/>
              <a:t>Goal is to get above 26 (stop at 30) without any superficial compensation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77423-8FC2-77C6-D5F8-BA3F780849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5096" y="2403548"/>
            <a:ext cx="5181600" cy="29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FCB8-E618-CE60-F600-BC0A8EA8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7"/>
            <a:ext cx="10515600" cy="1082673"/>
          </a:xfrm>
        </p:spPr>
        <p:txBody>
          <a:bodyPr/>
          <a:lstStyle/>
          <a:p>
            <a:pPr algn="ctr"/>
            <a:r>
              <a:rPr lang="en-US" dirty="0"/>
              <a:t>Supine NMR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3747-7978-C7FF-A1D1-FD1CC8EB3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37" y="2113013"/>
            <a:ext cx="5586663" cy="4775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Gwen Jull – cueing concepts</a:t>
            </a:r>
          </a:p>
          <a:p>
            <a:r>
              <a:rPr lang="en-US" dirty="0"/>
              <a:t>Patient-specific verbal cueing</a:t>
            </a:r>
          </a:p>
          <a:p>
            <a:pPr lvl="1"/>
            <a:r>
              <a:rPr lang="en-US" dirty="0"/>
              <a:t>KISS (keep it simple)</a:t>
            </a:r>
          </a:p>
          <a:p>
            <a:pPr lvl="1"/>
            <a:r>
              <a:rPr lang="en-US" dirty="0"/>
              <a:t>Consider “lengthen your neck vs a chin tuck or head nod” cueing</a:t>
            </a:r>
          </a:p>
          <a:p>
            <a:pPr lvl="1"/>
            <a:r>
              <a:rPr lang="en-US" dirty="0"/>
              <a:t>“feel the back of your head slide up the table”</a:t>
            </a:r>
          </a:p>
          <a:p>
            <a:r>
              <a:rPr lang="en-US" dirty="0"/>
              <a:t>Not a neck retraction</a:t>
            </a:r>
          </a:p>
          <a:p>
            <a:r>
              <a:rPr lang="en-US" dirty="0"/>
              <a:t>Consider adding slight rotation with the movement</a:t>
            </a:r>
          </a:p>
          <a:p>
            <a:r>
              <a:rPr lang="en-US" dirty="0"/>
              <a:t>Test-</a:t>
            </a:r>
            <a:r>
              <a:rPr lang="en-US" dirty="0" err="1"/>
              <a:t>ReTest</a:t>
            </a:r>
            <a:r>
              <a:rPr lang="en-US" dirty="0"/>
              <a:t> (CCFT and * signs)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B6A89-B265-D9E7-4273-F0B75C77F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2113013"/>
            <a:ext cx="5880099" cy="4635500"/>
          </a:xfrm>
        </p:spPr>
        <p:txBody>
          <a:bodyPr/>
          <a:lstStyle/>
          <a:p>
            <a:r>
              <a:rPr lang="en-US" dirty="0"/>
              <a:t>How about a head lift?</a:t>
            </a:r>
          </a:p>
          <a:p>
            <a:pPr lvl="1"/>
            <a:r>
              <a:rPr lang="en-US" dirty="0"/>
              <a:t>Remember  - many neck pain patients have altered NMC, thus have an imbalance in their sup vs deep flexors</a:t>
            </a:r>
          </a:p>
          <a:p>
            <a:pPr lvl="1"/>
            <a:r>
              <a:rPr lang="en-US" dirty="0"/>
              <a:t>The strong SCM is quick to take over. Adding too much load with exercise will inhibit the DNF, with SCM dominating</a:t>
            </a:r>
          </a:p>
          <a:p>
            <a:pPr lvl="1"/>
            <a:r>
              <a:rPr lang="en-US" dirty="0"/>
              <a:t>Once they establish good control with head on table </a:t>
            </a:r>
            <a:r>
              <a:rPr lang="en-US" dirty="0">
                <a:sym typeface="Wingdings" panose="05000000000000000000" pitchFamily="2" charset="2"/>
              </a:rPr>
              <a:t> then consider lift</a:t>
            </a:r>
            <a:endParaRPr lang="en-US" dirty="0"/>
          </a:p>
          <a:p>
            <a:r>
              <a:rPr lang="en-US" dirty="0"/>
              <a:t>Don’t neglect the extensors….</a:t>
            </a:r>
          </a:p>
        </p:txBody>
      </p:sp>
    </p:spTree>
    <p:extLst>
      <p:ext uri="{BB962C8B-B14F-4D97-AF65-F5344CB8AC3E}">
        <p14:creationId xmlns:p14="http://schemas.microsoft.com/office/powerpoint/2010/main" val="98510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397C-2734-955A-F7DC-D9727C3F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7294"/>
            <a:ext cx="10058400" cy="1147561"/>
          </a:xfrm>
        </p:spPr>
        <p:txBody>
          <a:bodyPr/>
          <a:lstStyle/>
          <a:p>
            <a:pPr algn="ctr"/>
            <a:r>
              <a:rPr lang="en-US" dirty="0"/>
              <a:t>NMR Progressions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3ECEC2-0EC3-3504-4CE0-665CBCF14D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2" y="1997841"/>
            <a:ext cx="2640436" cy="37869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D048B6-F2B6-F057-068A-974E736C4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3" y="2285782"/>
            <a:ext cx="4036484" cy="30273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02B67-1E85-23DF-C742-D9BF1415D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59" y="2285782"/>
            <a:ext cx="4036484" cy="302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EC5C4-09B9-583D-59CA-7FCED360D20A}"/>
              </a:ext>
            </a:extLst>
          </p:cNvPr>
          <p:cNvSpPr txBox="1"/>
          <p:nvPr/>
        </p:nvSpPr>
        <p:spPr>
          <a:xfrm>
            <a:off x="4319062" y="5621154"/>
            <a:ext cx="628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“Scapulothoracic” vs “</a:t>
            </a:r>
            <a:r>
              <a:rPr lang="en-US" sz="3200" dirty="0" err="1"/>
              <a:t>Axioscapular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46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4D71-67D7-94AE-1A66-528F413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54" y="519764"/>
            <a:ext cx="10096901" cy="942336"/>
          </a:xfrm>
        </p:spPr>
        <p:txBody>
          <a:bodyPr/>
          <a:lstStyle/>
          <a:p>
            <a:pPr algn="ctr"/>
            <a:r>
              <a:rPr lang="en-US" dirty="0"/>
              <a:t>NMR Variations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A9B019-2565-78EB-CCAB-DA08AA0E2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2" y="1919055"/>
            <a:ext cx="2571523" cy="36983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07819F-BA93-DBEE-A063-13F43D66C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92" y="1786636"/>
            <a:ext cx="2932825" cy="39104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84C7C0-B28D-A359-CBA6-2F81C7048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98698"/>
            <a:ext cx="2714047" cy="3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B297-73B7-22B7-82FD-5E6C79E6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697263"/>
            <a:ext cx="10515600" cy="866773"/>
          </a:xfrm>
        </p:spPr>
        <p:txBody>
          <a:bodyPr/>
          <a:lstStyle/>
          <a:p>
            <a:pPr algn="ctr"/>
            <a:r>
              <a:rPr lang="en-US" dirty="0"/>
              <a:t>Functional progressions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B72726-922B-31CB-DB01-29081B00DF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8512"/>
            <a:ext cx="5181600" cy="291465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B79A14-7F64-8A2A-FE33-25F898577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0000" y="3203924"/>
            <a:ext cx="5181600" cy="25234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3E0F0-B571-29E5-2F9D-3820206CC281}"/>
              </a:ext>
            </a:extLst>
          </p:cNvPr>
          <p:cNvSpPr txBox="1"/>
          <p:nvPr/>
        </p:nvSpPr>
        <p:spPr>
          <a:xfrm>
            <a:off x="814137" y="5118306"/>
            <a:ext cx="462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Landmine Overhead Press Variations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60BE1-616E-C14E-AFB1-BBE34FFA6D17}"/>
              </a:ext>
            </a:extLst>
          </p:cNvPr>
          <p:cNvSpPr txBox="1"/>
          <p:nvPr/>
        </p:nvSpPr>
        <p:spPr>
          <a:xfrm>
            <a:off x="6583680" y="2647544"/>
            <a:ext cx="44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Beast Crawl Variations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4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2C07-E5C6-B71A-1D6A-97D113EE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34317"/>
            <a:ext cx="8458200" cy="8156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 abundance of exercise paradigms…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37768C-5E60-80D0-1745-9E424415C9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63" y="1467354"/>
            <a:ext cx="1504865" cy="194928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103336-91AD-EFE8-C909-A210620EF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09" y="1715993"/>
            <a:ext cx="2569358" cy="197217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0BE04-A693-AB80-4386-6103AD813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90" y="3688169"/>
            <a:ext cx="1504865" cy="2527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D2BC0-4318-AABD-6DE2-B96906148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49" y="1511318"/>
            <a:ext cx="2305886" cy="23764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25C0FE-FB97-A666-2B27-BDE177E689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27" y="4158472"/>
            <a:ext cx="27432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59D54-668A-8F36-BCC5-00D9CD993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40" y="3955052"/>
            <a:ext cx="3037054" cy="17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62FB-7F56-72FD-B7F4-91F8A712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 mobility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FDC0D5-B28B-C07B-D96F-3CCE7056C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2" y="2011050"/>
            <a:ext cx="3781199" cy="283589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C18B82-8240-D937-6F39-4ADF40B633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2903369"/>
            <a:ext cx="3859414" cy="281616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4D0688-B013-5455-D725-887E9454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59" y="2089462"/>
            <a:ext cx="3587046" cy="2679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12CA5F-2C6A-CEB4-095D-586931EEFB09}"/>
              </a:ext>
            </a:extLst>
          </p:cNvPr>
          <p:cNvSpPr txBox="1"/>
          <p:nvPr/>
        </p:nvSpPr>
        <p:spPr>
          <a:xfrm>
            <a:off x="452387" y="4937759"/>
            <a:ext cx="34843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Extension-Rotation Re-set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4BAFF-2F6E-397B-205B-896AF999FD32}"/>
              </a:ext>
            </a:extLst>
          </p:cNvPr>
          <p:cNvSpPr txBox="1"/>
          <p:nvPr/>
        </p:nvSpPr>
        <p:spPr>
          <a:xfrm>
            <a:off x="4499652" y="5719535"/>
            <a:ext cx="352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Thoracic Cow</a:t>
            </a: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B31C1-6323-C6E9-8F6B-0FD83B2787CA}"/>
              </a:ext>
            </a:extLst>
          </p:cNvPr>
          <p:cNvSpPr txBox="1"/>
          <p:nvPr/>
        </p:nvSpPr>
        <p:spPr>
          <a:xfrm>
            <a:off x="8571237" y="4846949"/>
            <a:ext cx="331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Thoracic Cat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5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4FC7-0C17-5096-BA32-92386374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78A1E-CA63-4954-7B0A-0CB07E69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3178"/>
            <a:ext cx="10058400" cy="3895915"/>
          </a:xfrm>
        </p:spPr>
        <p:txBody>
          <a:bodyPr/>
          <a:lstStyle/>
          <a:p>
            <a:r>
              <a:rPr lang="en-US" sz="2800" dirty="0"/>
              <a:t>Contact info:</a:t>
            </a:r>
          </a:p>
          <a:p>
            <a:endParaRPr lang="en-US" sz="2800" dirty="0"/>
          </a:p>
          <a:p>
            <a:r>
              <a:rPr lang="en-US" sz="2800" dirty="0"/>
              <a:t>Chris Gray, PT</a:t>
            </a:r>
          </a:p>
          <a:p>
            <a:r>
              <a:rPr lang="en-US" sz="2800" dirty="0">
                <a:hlinkClick r:id="rId2"/>
              </a:rPr>
              <a:t>ptgraymatter@gmail.com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>
                <a:hlinkClick r:id="rId3"/>
              </a:rPr>
              <a:t>cgray@</a:t>
            </a:r>
            <a:r>
              <a:rPr lang="en-US" sz="2800" err="1">
                <a:hlinkClick r:id="rId3"/>
              </a:rPr>
              <a:t>forteortho</a:t>
            </a:r>
            <a:r>
              <a:rPr lang="en-US" sz="2800">
                <a:hlinkClick r:id="rId3"/>
              </a:rPr>
              <a:t>.com</a:t>
            </a:r>
            <a:endParaRPr lang="en-US" sz="280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D22-FBA4-4396-A81D-018493E7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153" y="649951"/>
            <a:ext cx="8362950" cy="88046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Principles of Exercise Prescription - </a:t>
            </a:r>
            <a:r>
              <a:rPr lang="en-US" sz="2000" b="1" dirty="0"/>
              <a:t>Craig </a:t>
            </a:r>
            <a:r>
              <a:rPr lang="en-US" sz="2000" b="1" dirty="0" err="1"/>
              <a:t>Liebenson</a:t>
            </a:r>
            <a:r>
              <a:rPr lang="en-US" sz="2000" b="1" dirty="0"/>
              <a:t>, DC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66662-0FE3-48A9-9564-BFBF07D6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6" y="1838425"/>
            <a:ext cx="8457579" cy="4254366"/>
          </a:xfrm>
        </p:spPr>
        <p:txBody>
          <a:bodyPr>
            <a:noAutofit/>
          </a:bodyPr>
          <a:lstStyle/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Re-assurance: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Hurt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Harm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Re-activation: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Safe to move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 well, then move often </a:t>
            </a: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Resilience: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it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make it challenging (RPE &gt; 5/10)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“It’s not the activity that breaks you, it’s the activity you’re not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 for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Management: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Variability, novel movements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F5A3E-FD24-4949-935F-D748C101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52" y="1838425"/>
            <a:ext cx="3657601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B2E9C2-2D6F-4157-A138-BBF49484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276" y="4114588"/>
            <a:ext cx="2721944" cy="2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F5DE-F786-B0FD-89DA-D669909B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53C26-09F6-F377-F13C-63AE37C3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0" y="72190"/>
            <a:ext cx="8080406" cy="6174605"/>
          </a:xfrm>
        </p:spPr>
      </p:pic>
    </p:spTree>
    <p:extLst>
      <p:ext uri="{BB962C8B-B14F-4D97-AF65-F5344CB8AC3E}">
        <p14:creationId xmlns:p14="http://schemas.microsoft.com/office/powerpoint/2010/main" val="171338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28A8-3AAB-BA3D-0AD4-D37A9480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Phase – Lumbar Spine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ACB9-C81B-B039-5D9C-42ACF24AA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008" y="1990113"/>
            <a:ext cx="894187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Pain modulation / reduction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Mobility of neighboring joints / regions (thoracic spine/ribs and hips)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Cardiovascular exercise with appropriate modality (bike, aquatic,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Begin basic “core” stability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Supine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Quadruped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Progress into directional-preference exercises when cleared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Most commonly </a:t>
            </a:r>
            <a:r>
              <a:rPr lang="en-US" sz="2000" u="sng" dirty="0"/>
              <a:t>flexion</a:t>
            </a:r>
            <a:r>
              <a:rPr lang="en-US" sz="2000" dirty="0"/>
              <a:t> due common posterior element injuries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AAD94D-C2B2-6C12-5B39-4A0769900E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16" y="2576265"/>
            <a:ext cx="2497972" cy="3437208"/>
          </a:xfrm>
        </p:spPr>
      </p:pic>
    </p:spTree>
    <p:extLst>
      <p:ext uri="{BB962C8B-B14F-4D97-AF65-F5344CB8AC3E}">
        <p14:creationId xmlns:p14="http://schemas.microsoft.com/office/powerpoint/2010/main" val="20129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A7CE-9E70-44A3-9A90-DD1BA4C0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4" y="692586"/>
            <a:ext cx="7886700" cy="754063"/>
          </a:xfrm>
        </p:spPr>
        <p:txBody>
          <a:bodyPr/>
          <a:lstStyle/>
          <a:p>
            <a:r>
              <a:rPr lang="en-US" dirty="0"/>
              <a:t>NMC System Scan (Assessment)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DD3A-EB15-45F9-8501-29EA7080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74" y="1866901"/>
            <a:ext cx="10637520" cy="5715000"/>
          </a:xfrm>
        </p:spPr>
        <p:txBody>
          <a:bodyPr>
            <a:normAutofit/>
          </a:bodyPr>
          <a:lstStyle/>
          <a:p>
            <a:r>
              <a:rPr lang="en-US" u="sng" dirty="0"/>
              <a:t>Sagittal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Functional squat (compare with supine DKTC)</a:t>
            </a:r>
          </a:p>
          <a:p>
            <a:pPr lvl="1"/>
            <a:r>
              <a:rPr lang="en-US" dirty="0"/>
              <a:t>Forward bend/Toe touch (vs child’s pose)</a:t>
            </a:r>
          </a:p>
          <a:p>
            <a:pPr lvl="1"/>
            <a:r>
              <a:rPr lang="en-US" dirty="0"/>
              <a:t>OH reach/extension (vs PPU)</a:t>
            </a:r>
          </a:p>
          <a:p>
            <a:pPr lvl="1"/>
            <a:r>
              <a:rPr lang="en-US" dirty="0"/>
              <a:t>Stability buttress/plank</a:t>
            </a:r>
          </a:p>
          <a:p>
            <a:r>
              <a:rPr lang="en-US" u="sng" dirty="0"/>
              <a:t>Frontal</a:t>
            </a:r>
          </a:p>
          <a:p>
            <a:pPr lvl="1"/>
            <a:r>
              <a:rPr lang="en-US" dirty="0" err="1"/>
              <a:t>Janda</a:t>
            </a:r>
            <a:r>
              <a:rPr lang="en-US" dirty="0"/>
              <a:t> hip abduction test</a:t>
            </a:r>
          </a:p>
          <a:p>
            <a:pPr lvl="1"/>
            <a:r>
              <a:rPr lang="en-US" dirty="0"/>
              <a:t>Side plank x 45” (endurance)</a:t>
            </a:r>
          </a:p>
          <a:p>
            <a:r>
              <a:rPr lang="en-US" u="sng" dirty="0"/>
              <a:t>Transverse</a:t>
            </a:r>
          </a:p>
          <a:p>
            <a:pPr lvl="1"/>
            <a:r>
              <a:rPr lang="en-US" dirty="0"/>
              <a:t>ASLR (</a:t>
            </a:r>
            <a:r>
              <a:rPr lang="en-US" dirty="0" err="1"/>
              <a:t>Vleeming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PSLR (</a:t>
            </a:r>
            <a:r>
              <a:rPr lang="en-US" dirty="0" err="1"/>
              <a:t>Mens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Single leg squat                                        	 </a:t>
            </a:r>
            <a:r>
              <a:rPr lang="en-US" sz="2000" b="1" dirty="0">
                <a:solidFill>
                  <a:srgbClr val="FF0000"/>
                </a:solidFill>
              </a:rPr>
              <a:t>(credit to Craig </a:t>
            </a:r>
            <a:r>
              <a:rPr lang="en-US" sz="2000" b="1" dirty="0" err="1">
                <a:solidFill>
                  <a:srgbClr val="FF0000"/>
                </a:solidFill>
              </a:rPr>
              <a:t>Liebenson</a:t>
            </a:r>
            <a:r>
              <a:rPr lang="en-US" sz="2000" b="1" dirty="0">
                <a:solidFill>
                  <a:srgbClr val="FF0000"/>
                </a:solidFill>
              </a:rPr>
              <a:t> and SFMA/FMS systems)</a:t>
            </a:r>
          </a:p>
          <a:p>
            <a:pPr lvl="1"/>
            <a:r>
              <a:rPr lang="en-US" dirty="0"/>
              <a:t>Single leg bridge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52E57-D3DD-EBBC-6C6E-198D2D1A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784" y="2279741"/>
            <a:ext cx="2362200" cy="3137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96C2E-C613-95C3-4B01-9F8800DDE939}"/>
              </a:ext>
            </a:extLst>
          </p:cNvPr>
          <p:cNvSpPr txBox="1"/>
          <p:nvPr/>
        </p:nvSpPr>
        <p:spPr>
          <a:xfrm>
            <a:off x="9363108" y="1277372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**Stability vs mobility**</a:t>
            </a:r>
          </a:p>
        </p:txBody>
      </p:sp>
    </p:spTree>
    <p:extLst>
      <p:ext uri="{BB962C8B-B14F-4D97-AF65-F5344CB8AC3E}">
        <p14:creationId xmlns:p14="http://schemas.microsoft.com/office/powerpoint/2010/main" val="19398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79B1C-9D5D-4BFE-BAE1-E54AC041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04" y="659469"/>
            <a:ext cx="7886700" cy="946212"/>
          </a:xfrm>
        </p:spPr>
        <p:txBody>
          <a:bodyPr/>
          <a:lstStyle/>
          <a:p>
            <a:pPr algn="ctr"/>
            <a:r>
              <a:rPr lang="en-US" dirty="0"/>
              <a:t>NMC Correctives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994C0-CE6E-4D08-9F60-5454AE09D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6004" y="1934569"/>
            <a:ext cx="4732750" cy="48776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/>
              <a:t>Sagittal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McGill curl up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B hip flexion ISO hold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Hip hinge training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Nordics (standard/reverse)</a:t>
            </a:r>
          </a:p>
          <a:p>
            <a:pPr>
              <a:spcAft>
                <a:spcPts val="600"/>
              </a:spcAft>
            </a:pPr>
            <a:r>
              <a:rPr lang="en-US" sz="2400" u="sng" dirty="0"/>
              <a:t>Frontal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Side bridge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Irradiation re-set for hip ABD </a:t>
            </a:r>
          </a:p>
          <a:p>
            <a:pPr lvl="1">
              <a:spcAft>
                <a:spcPts val="600"/>
              </a:spcAft>
            </a:pPr>
            <a:r>
              <a:rPr lang="en-US" sz="2000" dirty="0" err="1"/>
              <a:t>Copenhagens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Hip Hike with SB at wall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47ED13-7063-2E0B-E455-4AF29E01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655" y="1934569"/>
            <a:ext cx="4210050" cy="42639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/>
              <a:t>Transverse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Bird dogs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SL bridge with SLR + band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Plank with elbow taps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PNF chops/lifts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SLDL progression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Kickstand DL variations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Happy baby SB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8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79B1C-9D5D-4BFE-BAE1-E54AC041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04" y="659469"/>
            <a:ext cx="7886700" cy="946212"/>
          </a:xfrm>
        </p:spPr>
        <p:txBody>
          <a:bodyPr/>
          <a:lstStyle/>
          <a:p>
            <a:pPr algn="ctr"/>
            <a:r>
              <a:rPr lang="en-US" dirty="0"/>
              <a:t>NMC Correctives -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994C0-CE6E-4D08-9F60-5454AE09D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497" y="1915210"/>
            <a:ext cx="4732750" cy="48776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/>
              <a:t>Sagittal 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McGill curl up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Hip hinge training</a:t>
            </a:r>
          </a:p>
          <a:p>
            <a:pPr>
              <a:spcAft>
                <a:spcPts val="600"/>
              </a:spcAft>
            </a:pPr>
            <a:r>
              <a:rPr lang="en-US" sz="2400" u="sng" dirty="0"/>
              <a:t>Frontal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Side bridge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Hip Hike with SB at wall</a:t>
            </a:r>
          </a:p>
          <a:p>
            <a:pPr>
              <a:spcAft>
                <a:spcPts val="600"/>
              </a:spcAft>
            </a:pPr>
            <a:r>
              <a:rPr lang="en-US" sz="2400" u="sng" dirty="0"/>
              <a:t>Transverse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Bird dogs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Plank with elbow taps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Happy baby SB series</a:t>
            </a:r>
          </a:p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562A315-531D-3E88-20F6-CC49A0998D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1990" y="1699622"/>
            <a:ext cx="2529062" cy="26543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0E381-1EDE-0DC2-568A-FCAC183A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65" y="2031467"/>
            <a:ext cx="3314387" cy="1734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10002-DEE5-BB1B-CFD5-59C0BE618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35" y="3988143"/>
            <a:ext cx="2631888" cy="1480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BCBDEA-DDFC-B3E8-CB81-074EB0373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09" y="4663542"/>
            <a:ext cx="2631886" cy="14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4F05-BC3E-49F8-9E7A-A48F3FA8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95" y="697832"/>
            <a:ext cx="7886700" cy="7037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Functional Integrations -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0588C-DBE4-4785-8997-F8350E8E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56" y="1876925"/>
            <a:ext cx="11877575" cy="4081113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000" dirty="0"/>
              <a:t>Exaggerated Carioca/Grapevine </a:t>
            </a:r>
          </a:p>
          <a:p>
            <a:r>
              <a:rPr lang="en-US" sz="3000" dirty="0"/>
              <a:t>Overhead Squat</a:t>
            </a:r>
          </a:p>
          <a:p>
            <a:r>
              <a:rPr lang="en-US" sz="3000" dirty="0"/>
              <a:t>Functional rotation</a:t>
            </a:r>
          </a:p>
          <a:p>
            <a:r>
              <a:rPr lang="en-US" sz="3000" dirty="0"/>
              <a:t>Lunge patterns</a:t>
            </a:r>
          </a:p>
          <a:p>
            <a:r>
              <a:rPr lang="en-US" sz="3000" dirty="0"/>
              <a:t>Running pose at wall</a:t>
            </a:r>
          </a:p>
          <a:p>
            <a:pPr lvl="1"/>
            <a:r>
              <a:rPr lang="en-US" sz="2600" dirty="0"/>
              <a:t>Looking for loss of pillar stacking </a:t>
            </a:r>
          </a:p>
          <a:p>
            <a:r>
              <a:rPr lang="en-US" sz="3000" dirty="0" err="1"/>
              <a:t>Vele</a:t>
            </a:r>
            <a:r>
              <a:rPr lang="en-US" sz="3000" dirty="0"/>
              <a:t> Lean into </a:t>
            </a:r>
            <a:r>
              <a:rPr lang="en-US" sz="3000" dirty="0" err="1"/>
              <a:t>Janda</a:t>
            </a:r>
            <a:r>
              <a:rPr lang="en-US" sz="3000" dirty="0"/>
              <a:t> Lunge</a:t>
            </a:r>
          </a:p>
          <a:p>
            <a:endParaRPr lang="en-US" sz="3000" dirty="0"/>
          </a:p>
          <a:p>
            <a:r>
              <a:rPr lang="en-US" sz="3000" dirty="0"/>
              <a:t>SL hop and hold </a:t>
            </a:r>
          </a:p>
          <a:p>
            <a:pPr lvl="1"/>
            <a:r>
              <a:rPr lang="en-US" sz="2600" dirty="0"/>
              <a:t>Testing their “shocks &amp; springs”</a:t>
            </a:r>
          </a:p>
          <a:p>
            <a:pPr lvl="1"/>
            <a:r>
              <a:rPr lang="en-US" sz="2600" dirty="0"/>
              <a:t>Another option: Jumping/Landing</a:t>
            </a:r>
          </a:p>
          <a:p>
            <a:r>
              <a:rPr lang="en-US" sz="2800" dirty="0"/>
              <a:t>Crawling/Rolling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“Every exercise is a test” – Tim </a:t>
            </a:r>
            <a:r>
              <a:rPr lang="en-US" sz="2800" dirty="0" err="1"/>
              <a:t>Gabbett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1164</Words>
  <Application>Microsoft Office PowerPoint</Application>
  <PresentationFormat>Widescreen</PresentationFormat>
  <Paragraphs>218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Retrospect</vt:lpstr>
      <vt:lpstr>Exercise Considerations for the Adolescent Athlete</vt:lpstr>
      <vt:lpstr>An abundance of exercise paradigms…</vt:lpstr>
      <vt:lpstr>4 Principles of Exercise Prescription - Craig Liebenson, DC</vt:lpstr>
      <vt:lpstr>PowerPoint Presentation</vt:lpstr>
      <vt:lpstr>Acute Phase – Lumbar Spine</vt:lpstr>
      <vt:lpstr>NMC System Scan (Assessment)</vt:lpstr>
      <vt:lpstr>NMC Correctives</vt:lpstr>
      <vt:lpstr>NMC Correctives - examples</vt:lpstr>
      <vt:lpstr>Functional Integrations - Testing</vt:lpstr>
      <vt:lpstr>Functional Integrations</vt:lpstr>
      <vt:lpstr>Functional Integration - examples</vt:lpstr>
      <vt:lpstr>Putting it all together - Example</vt:lpstr>
      <vt:lpstr>Putting it all together - Example</vt:lpstr>
      <vt:lpstr>Exercise Interventions – Cervical Region</vt:lpstr>
      <vt:lpstr>CCFT Testing – Gwen Jull, PT</vt:lpstr>
      <vt:lpstr>Supine NMR considerations</vt:lpstr>
      <vt:lpstr>NMR Progressions</vt:lpstr>
      <vt:lpstr>NMR Variations</vt:lpstr>
      <vt:lpstr>Functional progressions </vt:lpstr>
      <vt:lpstr>Thoracic mobility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Gray</dc:creator>
  <cp:lastModifiedBy>Christopher Gray</cp:lastModifiedBy>
  <cp:revision>1</cp:revision>
  <dcterms:created xsi:type="dcterms:W3CDTF">2023-04-29T00:51:44Z</dcterms:created>
  <dcterms:modified xsi:type="dcterms:W3CDTF">2023-04-29T11:46:09Z</dcterms:modified>
</cp:coreProperties>
</file>